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9" roundtripDataSignature="AMtx7mhqNsGDMeWUhwWq15KNXFwLd8Uw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96ADEB5-643F-4B76-8A56-7FB94F398054}">
  <a:tblStyle styleId="{C96ADEB5-643F-4B76-8A56-7FB94F39805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7924881-05A6-451B-B53D-26CB6BBE2AB6}"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DFD"/>
          </a:solidFill>
        </a:fill>
      </a:tcStyle>
    </a:wholeTbl>
    <a:band1H>
      <a:tcTxStyle/>
      <a:tcStyle>
        <a:fill>
          <a:solidFill>
            <a:srgbClr val="CDD8FB"/>
          </a:solidFill>
        </a:fill>
      </a:tcStyle>
    </a:band1H>
    <a:band2H>
      <a:tcTxStyle/>
    </a:band2H>
    <a:band1V>
      <a:tcTxStyle/>
      <a:tcStyle>
        <a:fill>
          <a:solidFill>
            <a:srgbClr val="CDD8FB"/>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customschemas.google.com/relationships/presentationmetadata" Target="metadata"/><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bb109168a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bb109168a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bb109168a6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bb109168a6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a4b0b3f1c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a4b0b3f1c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a4b0b3f1c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a4b0b3f1c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ae97281e7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ae97281e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b325343a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b325343a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a7c9a2989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a7c9a2989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ac472afc1f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ac472afc1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b9a663eb3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b9a663eb3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ac472afc1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ac472afc1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a4b0b3f1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a4b0b3f1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b9a663eb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b9a663eb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80b518c9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80b518c9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3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3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3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 name="Google Shape;16;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7" name="Google Shape;1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 name="Shape 18"/>
        <p:cNvGrpSpPr/>
        <p:nvPr/>
      </p:nvGrpSpPr>
      <p:grpSpPr>
        <a:xfrm>
          <a:off x="0" y="0"/>
          <a:ext cx="0" cy="0"/>
          <a:chOff x="0" y="0"/>
          <a:chExt cx="0" cy="0"/>
        </a:xfrm>
      </p:grpSpPr>
      <p:sp>
        <p:nvSpPr>
          <p:cNvPr id="19" name="Google Shape;19;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2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2" name="Google Shape;22;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2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2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 name="Google Shape;27;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3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3" name="Google Shape;33;p3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4" name="Google Shape;34;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3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3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3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23"/>
          <p:cNvSpPr txBox="1"/>
          <p:nvPr/>
        </p:nvSpPr>
        <p:spPr>
          <a:xfrm>
            <a:off x="149900" y="4703625"/>
            <a:ext cx="1648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Lake 2022</a:t>
            </a:r>
            <a:endParaRPr sz="900"/>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image" Target="../media/image12.jpg"/><Relationship Id="rId5" Type="http://schemas.openxmlformats.org/officeDocument/2006/relationships/image" Target="../media/image16.jpg"/><Relationship Id="rId6"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image" Target="../media/image8.png"/><Relationship Id="rId5" Type="http://schemas.openxmlformats.org/officeDocument/2006/relationships/image" Target="../media/image13.jpg"/><Relationship Id="rId6"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www.ifoundbutterflies.org/hostplant-butterfly-associations" TargetMode="External"/><Relationship Id="rId4" Type="http://schemas.openxmlformats.org/officeDocument/2006/relationships/hyperlink" Target="https://www.environment.sa.gov.au/goodliving/posts/2018/12/benefits-of-butterflies" TargetMode="External"/><Relationship Id="rId5" Type="http://schemas.openxmlformats.org/officeDocument/2006/relationships/hyperlink" Target="https://www.joyfulbutterfly.com/life-cycle-of-a-butterfly/" TargetMode="External"/><Relationship Id="rId6" Type="http://schemas.openxmlformats.org/officeDocument/2006/relationships/hyperlink" Target="https://www.britannica.com/animal/butterfly-insect"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commons.wikimedia.org/wiki/Butterflies_of_Bangalore" TargetMode="External"/><Relationship Id="rId4" Type="http://schemas.openxmlformats.org/officeDocument/2006/relationships/hyperlink" Target="https://www.ifoundbutterflies.org/hostplant-butterfly-association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b="0" l="0" r="0" t="0"/>
          <a:stretch/>
        </p:blipFill>
        <p:spPr>
          <a:xfrm>
            <a:off x="4251960" y="2514600"/>
            <a:ext cx="4518891" cy="2098950"/>
          </a:xfrm>
          <a:prstGeom prst="rect">
            <a:avLst/>
          </a:prstGeom>
          <a:noFill/>
          <a:ln>
            <a:noFill/>
          </a:ln>
        </p:spPr>
      </p:pic>
      <p:pic>
        <p:nvPicPr>
          <p:cNvPr descr="Related image" id="55" name="Google Shape;55;p1"/>
          <p:cNvPicPr preferRelativeResize="0"/>
          <p:nvPr/>
        </p:nvPicPr>
        <p:blipFill rotWithShape="1">
          <a:blip r:embed="rId4">
            <a:alphaModFix/>
          </a:blip>
          <a:srcRect b="0" l="0" r="0" t="0"/>
          <a:stretch/>
        </p:blipFill>
        <p:spPr>
          <a:xfrm>
            <a:off x="548640" y="2514600"/>
            <a:ext cx="2153029" cy="2066475"/>
          </a:xfrm>
          <a:prstGeom prst="rect">
            <a:avLst/>
          </a:prstGeom>
          <a:noFill/>
          <a:ln>
            <a:noFill/>
          </a:ln>
        </p:spPr>
      </p:pic>
      <p:sp>
        <p:nvSpPr>
          <p:cNvPr id="56" name="Google Shape;56;p1"/>
          <p:cNvSpPr txBox="1"/>
          <p:nvPr/>
        </p:nvSpPr>
        <p:spPr>
          <a:xfrm>
            <a:off x="258900" y="274320"/>
            <a:ext cx="8626200" cy="1169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i="0" lang="en" sz="3200" u="none" cap="none" strike="noStrike">
                <a:solidFill>
                  <a:srgbClr val="741B47"/>
                </a:solidFill>
              </a:rPr>
              <a:t>STUDY OF BUTTERFLY POPULATION IN SCHOOL GARDEN</a:t>
            </a:r>
            <a:endParaRPr i="0" sz="3200" u="none" cap="none" strike="noStrike">
              <a:solidFill>
                <a:srgbClr val="741B47"/>
              </a:solidFill>
            </a:endParaRPr>
          </a:p>
        </p:txBody>
      </p:sp>
      <p:sp>
        <p:nvSpPr>
          <p:cNvPr id="57" name="Google Shape;57;p1"/>
          <p:cNvSpPr txBox="1"/>
          <p:nvPr/>
        </p:nvSpPr>
        <p:spPr>
          <a:xfrm>
            <a:off x="353088" y="1369820"/>
            <a:ext cx="8437800" cy="985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rgbClr val="000000"/>
                </a:solidFill>
                <a:latin typeface="Arial"/>
                <a:ea typeface="Arial"/>
                <a:cs typeface="Arial"/>
                <a:sym typeface="Arial"/>
              </a:rPr>
              <a:t>By: Manasa &amp; Nivedita</a:t>
            </a:r>
            <a:endParaRPr b="0" i="0" sz="2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rgbClr val="000000"/>
                </a:solidFill>
                <a:latin typeface="Arial"/>
                <a:ea typeface="Arial"/>
                <a:cs typeface="Arial"/>
                <a:sym typeface="Arial"/>
              </a:rPr>
              <a:t>Class: 12</a:t>
            </a:r>
            <a:endParaRPr b="0" i="0" sz="2600" u="none" cap="none" strike="noStrike">
              <a:solidFill>
                <a:srgbClr val="000000"/>
              </a:solidFill>
              <a:latin typeface="Arial"/>
              <a:ea typeface="Arial"/>
              <a:cs typeface="Arial"/>
              <a:sym typeface="Arial"/>
            </a:endParaRPr>
          </a:p>
        </p:txBody>
      </p:sp>
      <p:sp>
        <p:nvSpPr>
          <p:cNvPr id="58" name="Google Shape;58;p1"/>
          <p:cNvSpPr txBox="1"/>
          <p:nvPr>
            <p:ph idx="12" type="sldNum"/>
          </p:nvPr>
        </p:nvSpPr>
        <p:spPr>
          <a:xfrm>
            <a:off x="8514008" y="46840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g1bb109168a6_1_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37" name="Google Shape;137;g1bb109168a6_1_0"/>
          <p:cNvPicPr preferRelativeResize="0"/>
          <p:nvPr/>
        </p:nvPicPr>
        <p:blipFill rotWithShape="1">
          <a:blip r:embed="rId3">
            <a:alphaModFix/>
          </a:blip>
          <a:srcRect b="0" l="22694" r="20496" t="0"/>
          <a:stretch/>
        </p:blipFill>
        <p:spPr>
          <a:xfrm>
            <a:off x="6309360" y="228600"/>
            <a:ext cx="2197250" cy="2126000"/>
          </a:xfrm>
          <a:prstGeom prst="rect">
            <a:avLst/>
          </a:prstGeom>
          <a:noFill/>
          <a:ln>
            <a:noFill/>
          </a:ln>
        </p:spPr>
      </p:pic>
      <p:pic>
        <p:nvPicPr>
          <p:cNvPr id="138" name="Google Shape;138;g1bb109168a6_1_0"/>
          <p:cNvPicPr preferRelativeResize="0"/>
          <p:nvPr/>
        </p:nvPicPr>
        <p:blipFill rotWithShape="1">
          <a:blip r:embed="rId4">
            <a:alphaModFix/>
          </a:blip>
          <a:srcRect b="0" l="-23888" r="34418" t="0"/>
          <a:stretch/>
        </p:blipFill>
        <p:spPr>
          <a:xfrm>
            <a:off x="0" y="228600"/>
            <a:ext cx="2509299" cy="1915551"/>
          </a:xfrm>
          <a:prstGeom prst="rect">
            <a:avLst/>
          </a:prstGeom>
          <a:noFill/>
          <a:ln>
            <a:noFill/>
          </a:ln>
        </p:spPr>
      </p:pic>
      <p:pic>
        <p:nvPicPr>
          <p:cNvPr id="139" name="Google Shape;139;g1bb109168a6_1_0"/>
          <p:cNvPicPr preferRelativeResize="0"/>
          <p:nvPr/>
        </p:nvPicPr>
        <p:blipFill rotWithShape="1">
          <a:blip r:embed="rId5">
            <a:alphaModFix/>
          </a:blip>
          <a:srcRect b="25805" l="0" r="0" t="0"/>
          <a:stretch/>
        </p:blipFill>
        <p:spPr>
          <a:xfrm>
            <a:off x="685800" y="2834640"/>
            <a:ext cx="1848023" cy="1371177"/>
          </a:xfrm>
          <a:prstGeom prst="rect">
            <a:avLst/>
          </a:prstGeom>
          <a:noFill/>
          <a:ln>
            <a:noFill/>
          </a:ln>
        </p:spPr>
      </p:pic>
      <p:pic>
        <p:nvPicPr>
          <p:cNvPr id="140" name="Google Shape;140;g1bb109168a6_1_0"/>
          <p:cNvPicPr preferRelativeResize="0"/>
          <p:nvPr/>
        </p:nvPicPr>
        <p:blipFill>
          <a:blip r:embed="rId6">
            <a:alphaModFix/>
          </a:blip>
          <a:stretch>
            <a:fillRect/>
          </a:stretch>
        </p:blipFill>
        <p:spPr>
          <a:xfrm>
            <a:off x="6309350" y="2560320"/>
            <a:ext cx="2197248" cy="2197248"/>
          </a:xfrm>
          <a:prstGeom prst="rect">
            <a:avLst/>
          </a:prstGeom>
          <a:noFill/>
          <a:ln>
            <a:noFill/>
          </a:ln>
        </p:spPr>
      </p:pic>
      <p:sp>
        <p:nvSpPr>
          <p:cNvPr id="141" name="Google Shape;141;g1bb109168a6_1_0"/>
          <p:cNvSpPr txBox="1"/>
          <p:nvPr/>
        </p:nvSpPr>
        <p:spPr>
          <a:xfrm>
            <a:off x="826363" y="2148840"/>
            <a:ext cx="15669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Grass Demon</a:t>
            </a:r>
            <a:endParaRPr/>
          </a:p>
        </p:txBody>
      </p:sp>
      <p:sp>
        <p:nvSpPr>
          <p:cNvPr id="142" name="Google Shape;142;g1bb109168a6_1_0"/>
          <p:cNvSpPr txBox="1"/>
          <p:nvPr/>
        </p:nvSpPr>
        <p:spPr>
          <a:xfrm>
            <a:off x="826363" y="4205825"/>
            <a:ext cx="1566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Apefly</a:t>
            </a:r>
            <a:endParaRPr/>
          </a:p>
        </p:txBody>
      </p:sp>
      <p:sp>
        <p:nvSpPr>
          <p:cNvPr id="143" name="Google Shape;143;g1bb109168a6_1_0"/>
          <p:cNvSpPr txBox="1"/>
          <p:nvPr/>
        </p:nvSpPr>
        <p:spPr>
          <a:xfrm>
            <a:off x="4754875" y="3474720"/>
            <a:ext cx="1566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Common Castor</a:t>
            </a:r>
            <a:endParaRPr/>
          </a:p>
        </p:txBody>
      </p:sp>
      <p:sp>
        <p:nvSpPr>
          <p:cNvPr id="144" name="Google Shape;144;g1bb109168a6_1_0"/>
          <p:cNvSpPr txBox="1"/>
          <p:nvPr/>
        </p:nvSpPr>
        <p:spPr>
          <a:xfrm>
            <a:off x="4754880" y="1093025"/>
            <a:ext cx="1566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Danaid Eggfly (Male)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1bb109168a6_1_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50" name="Google Shape;150;g1bb109168a6_1_10"/>
          <p:cNvPicPr preferRelativeResize="0"/>
          <p:nvPr/>
        </p:nvPicPr>
        <p:blipFill rotWithShape="1">
          <a:blip r:embed="rId3">
            <a:alphaModFix/>
          </a:blip>
          <a:srcRect b="16860" l="0" r="0" t="0"/>
          <a:stretch/>
        </p:blipFill>
        <p:spPr>
          <a:xfrm>
            <a:off x="182880" y="182880"/>
            <a:ext cx="2652124" cy="2205051"/>
          </a:xfrm>
          <a:prstGeom prst="rect">
            <a:avLst/>
          </a:prstGeom>
          <a:noFill/>
          <a:ln>
            <a:noFill/>
          </a:ln>
        </p:spPr>
      </p:pic>
      <p:pic>
        <p:nvPicPr>
          <p:cNvPr id="151" name="Google Shape;151;g1bb109168a6_1_10"/>
          <p:cNvPicPr preferRelativeResize="0"/>
          <p:nvPr/>
        </p:nvPicPr>
        <p:blipFill>
          <a:blip r:embed="rId4">
            <a:alphaModFix/>
          </a:blip>
          <a:stretch>
            <a:fillRect/>
          </a:stretch>
        </p:blipFill>
        <p:spPr>
          <a:xfrm>
            <a:off x="5760720" y="182880"/>
            <a:ext cx="2941139" cy="2205061"/>
          </a:xfrm>
          <a:prstGeom prst="rect">
            <a:avLst/>
          </a:prstGeom>
          <a:noFill/>
          <a:ln>
            <a:noFill/>
          </a:ln>
        </p:spPr>
      </p:pic>
      <p:pic>
        <p:nvPicPr>
          <p:cNvPr id="152" name="Google Shape;152;g1bb109168a6_1_10"/>
          <p:cNvPicPr preferRelativeResize="0"/>
          <p:nvPr/>
        </p:nvPicPr>
        <p:blipFill rotWithShape="1">
          <a:blip r:embed="rId5">
            <a:alphaModFix/>
          </a:blip>
          <a:srcRect b="18015" l="19569" r="24342" t="15995"/>
          <a:stretch/>
        </p:blipFill>
        <p:spPr>
          <a:xfrm>
            <a:off x="547984" y="2514600"/>
            <a:ext cx="1860925" cy="2189399"/>
          </a:xfrm>
          <a:prstGeom prst="rect">
            <a:avLst/>
          </a:prstGeom>
          <a:noFill/>
          <a:ln>
            <a:noFill/>
          </a:ln>
        </p:spPr>
      </p:pic>
      <p:pic>
        <p:nvPicPr>
          <p:cNvPr id="153" name="Google Shape;153;g1bb109168a6_1_10"/>
          <p:cNvPicPr preferRelativeResize="0"/>
          <p:nvPr/>
        </p:nvPicPr>
        <p:blipFill rotWithShape="1">
          <a:blip r:embed="rId6">
            <a:alphaModFix/>
          </a:blip>
          <a:srcRect b="24516" l="0" r="0" t="0"/>
          <a:stretch/>
        </p:blipFill>
        <p:spPr>
          <a:xfrm>
            <a:off x="6309360" y="2514600"/>
            <a:ext cx="1860925" cy="1872901"/>
          </a:xfrm>
          <a:prstGeom prst="rect">
            <a:avLst/>
          </a:prstGeom>
          <a:noFill/>
          <a:ln>
            <a:noFill/>
          </a:ln>
        </p:spPr>
      </p:pic>
      <p:sp>
        <p:nvSpPr>
          <p:cNvPr id="154" name="Google Shape;154;g1bb109168a6_1_10"/>
          <p:cNvSpPr txBox="1"/>
          <p:nvPr/>
        </p:nvSpPr>
        <p:spPr>
          <a:xfrm>
            <a:off x="2834640" y="822960"/>
            <a:ext cx="1078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t>Common Cerulean</a:t>
            </a:r>
            <a:endParaRPr sz="1500"/>
          </a:p>
        </p:txBody>
      </p:sp>
      <p:sp>
        <p:nvSpPr>
          <p:cNvPr id="155" name="Google Shape;155;g1bb109168a6_1_10"/>
          <p:cNvSpPr txBox="1"/>
          <p:nvPr/>
        </p:nvSpPr>
        <p:spPr>
          <a:xfrm>
            <a:off x="2321549" y="3291850"/>
            <a:ext cx="1336200" cy="83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t>Common Sailor</a:t>
            </a:r>
            <a:endParaRPr sz="1500"/>
          </a:p>
          <a:p>
            <a:pPr indent="0" lvl="0" marL="0" rtl="0" algn="l">
              <a:spcBef>
                <a:spcPts val="0"/>
              </a:spcBef>
              <a:spcAft>
                <a:spcPts val="0"/>
              </a:spcAft>
              <a:buNone/>
            </a:pPr>
            <a:r>
              <a:t/>
            </a:r>
            <a:endParaRPr/>
          </a:p>
        </p:txBody>
      </p:sp>
      <p:sp>
        <p:nvSpPr>
          <p:cNvPr id="156" name="Google Shape;156;g1bb109168a6_1_10"/>
          <p:cNvSpPr txBox="1"/>
          <p:nvPr/>
        </p:nvSpPr>
        <p:spPr>
          <a:xfrm>
            <a:off x="4663440" y="822960"/>
            <a:ext cx="10788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t>Common Mormon (Female)</a:t>
            </a:r>
            <a:endParaRPr sz="1500"/>
          </a:p>
        </p:txBody>
      </p:sp>
      <p:sp>
        <p:nvSpPr>
          <p:cNvPr id="157" name="Google Shape;157;g1bb109168a6_1_10"/>
          <p:cNvSpPr txBox="1"/>
          <p:nvPr/>
        </p:nvSpPr>
        <p:spPr>
          <a:xfrm>
            <a:off x="4799450" y="3291840"/>
            <a:ext cx="1487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t>Three-Spot Grass Yellow</a:t>
            </a:r>
            <a:endParaRPr sz="15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1a4b0b3f1c7_0_1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2220"/>
              <a:t>Butterflies Found - Area 1</a:t>
            </a:r>
            <a:endParaRPr sz="2220"/>
          </a:p>
        </p:txBody>
      </p:sp>
      <p:sp>
        <p:nvSpPr>
          <p:cNvPr id="163" name="Google Shape;163;g1a4b0b3f1c7_0_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164" name="Google Shape;164;g1a4b0b3f1c7_0_13"/>
          <p:cNvGraphicFramePr/>
          <p:nvPr/>
        </p:nvGraphicFramePr>
        <p:xfrm>
          <a:off x="952500" y="1216208"/>
          <a:ext cx="3000000" cy="3000000"/>
        </p:xfrm>
        <a:graphic>
          <a:graphicData uri="http://schemas.openxmlformats.org/drawingml/2006/table">
            <a:tbl>
              <a:tblPr>
                <a:noFill/>
                <a:tableStyleId>{C96ADEB5-643F-4B76-8A56-7FB94F398054}</a:tableStyleId>
              </a:tblPr>
              <a:tblGrid>
                <a:gridCol w="1287975"/>
                <a:gridCol w="1616200"/>
                <a:gridCol w="2525075"/>
                <a:gridCol w="1809750"/>
              </a:tblGrid>
              <a:tr h="397025">
                <a:tc>
                  <a:txBody>
                    <a:bodyPr/>
                    <a:lstStyle/>
                    <a:p>
                      <a:pPr indent="0" lvl="0" marL="0" rtl="0" algn="ctr">
                        <a:spcBef>
                          <a:spcPts val="0"/>
                        </a:spcBef>
                        <a:spcAft>
                          <a:spcPts val="0"/>
                        </a:spcAft>
                        <a:buNone/>
                      </a:pPr>
                      <a:r>
                        <a:rPr lang="en" sz="1500"/>
                        <a:t>Date</a:t>
                      </a:r>
                      <a:endParaRPr sz="1500"/>
                    </a:p>
                  </a:txBody>
                  <a:tcPr marT="91425" marB="91425" marR="91425" marL="91425" anchor="ctr"/>
                </a:tc>
                <a:tc>
                  <a:txBody>
                    <a:bodyPr/>
                    <a:lstStyle/>
                    <a:p>
                      <a:pPr indent="0" lvl="0" marL="0" rtl="0" algn="ctr">
                        <a:spcBef>
                          <a:spcPts val="0"/>
                        </a:spcBef>
                        <a:spcAft>
                          <a:spcPts val="0"/>
                        </a:spcAft>
                        <a:buNone/>
                      </a:pPr>
                      <a:r>
                        <a:rPr lang="en" sz="1500"/>
                        <a:t>Time</a:t>
                      </a:r>
                      <a:endParaRPr sz="1500"/>
                    </a:p>
                  </a:txBody>
                  <a:tcPr marT="91425" marB="91425" marR="91425" marL="91425" anchor="ctr"/>
                </a:tc>
                <a:tc>
                  <a:txBody>
                    <a:bodyPr/>
                    <a:lstStyle/>
                    <a:p>
                      <a:pPr indent="0" lvl="0" marL="0" rtl="0" algn="ctr">
                        <a:spcBef>
                          <a:spcPts val="0"/>
                        </a:spcBef>
                        <a:spcAft>
                          <a:spcPts val="0"/>
                        </a:spcAft>
                        <a:buNone/>
                      </a:pPr>
                      <a:r>
                        <a:rPr lang="en" sz="1500"/>
                        <a:t>Species</a:t>
                      </a:r>
                      <a:endParaRPr sz="1500"/>
                    </a:p>
                  </a:txBody>
                  <a:tcPr marT="91425" marB="91425" marR="91425" marL="91425" anchor="ctr"/>
                </a:tc>
                <a:tc>
                  <a:txBody>
                    <a:bodyPr/>
                    <a:lstStyle/>
                    <a:p>
                      <a:pPr indent="0" lvl="0" marL="0" rtl="0" algn="ctr">
                        <a:spcBef>
                          <a:spcPts val="0"/>
                        </a:spcBef>
                        <a:spcAft>
                          <a:spcPts val="0"/>
                        </a:spcAft>
                        <a:buNone/>
                      </a:pPr>
                      <a:r>
                        <a:rPr lang="en" sz="1500"/>
                        <a:t>Number Found</a:t>
                      </a:r>
                      <a:endParaRPr sz="1500"/>
                    </a:p>
                  </a:txBody>
                  <a:tcPr marT="91425" marB="91425" marR="91425" marL="91425" anchor="ctr"/>
                </a:tc>
              </a:tr>
              <a:tr h="397025">
                <a:tc rowSpan="7">
                  <a:txBody>
                    <a:bodyPr/>
                    <a:lstStyle/>
                    <a:p>
                      <a:pPr indent="0" lvl="0" marL="0" rtl="0" algn="ctr">
                        <a:spcBef>
                          <a:spcPts val="0"/>
                        </a:spcBef>
                        <a:spcAft>
                          <a:spcPts val="0"/>
                        </a:spcAft>
                        <a:buNone/>
                      </a:pPr>
                      <a:r>
                        <a:rPr lang="en" sz="1500"/>
                        <a:t>03/12/2022</a:t>
                      </a:r>
                      <a:endParaRPr sz="1500"/>
                    </a:p>
                  </a:txBody>
                  <a:tcPr marT="91425" marB="91425" marR="91425" marL="91425" anchor="ctr"/>
                </a:tc>
                <a:tc rowSpan="7">
                  <a:txBody>
                    <a:bodyPr/>
                    <a:lstStyle/>
                    <a:p>
                      <a:pPr indent="0" lvl="0" marL="0" rtl="0" algn="ctr">
                        <a:spcBef>
                          <a:spcPts val="0"/>
                        </a:spcBef>
                        <a:spcAft>
                          <a:spcPts val="0"/>
                        </a:spcAft>
                        <a:buNone/>
                      </a:pPr>
                      <a:r>
                        <a:rPr lang="en" sz="1500"/>
                        <a:t>9 am - 10:20 am</a:t>
                      </a:r>
                      <a:endParaRPr sz="1500"/>
                    </a:p>
                  </a:txBody>
                  <a:tcPr marT="91425" marB="91425" marR="91425" marL="91425" anchor="ctr"/>
                </a:tc>
                <a:tc>
                  <a:txBody>
                    <a:bodyPr/>
                    <a:lstStyle/>
                    <a:p>
                      <a:pPr indent="0" lvl="0" marL="0" rtl="0" algn="ctr">
                        <a:spcBef>
                          <a:spcPts val="0"/>
                        </a:spcBef>
                        <a:spcAft>
                          <a:spcPts val="0"/>
                        </a:spcAft>
                        <a:buNone/>
                      </a:pPr>
                      <a:r>
                        <a:rPr lang="en" sz="1500"/>
                        <a:t>Common Castor </a:t>
                      </a:r>
                      <a:endParaRPr sz="1500"/>
                    </a:p>
                  </a:txBody>
                  <a:tcPr marT="91425" marB="91425" marR="91425" marL="91425" anchor="ctr"/>
                </a:tc>
                <a:tc>
                  <a:txBody>
                    <a:bodyPr/>
                    <a:lstStyle/>
                    <a:p>
                      <a:pPr indent="0" lvl="0" marL="0" rtl="0" algn="ctr">
                        <a:spcBef>
                          <a:spcPts val="0"/>
                        </a:spcBef>
                        <a:spcAft>
                          <a:spcPts val="0"/>
                        </a:spcAft>
                        <a:buNone/>
                      </a:pPr>
                      <a:r>
                        <a:rPr lang="en" sz="1500"/>
                        <a:t>3</a:t>
                      </a:r>
                      <a:endParaRPr sz="1500"/>
                    </a:p>
                  </a:txBody>
                  <a:tcPr marT="91425" marB="91425" marR="91425" marL="91425" anchor="ctr"/>
                </a:tc>
              </a:tr>
              <a:tr h="397025">
                <a:tc vMerge="1"/>
                <a:tc vMerge="1"/>
                <a:tc>
                  <a:txBody>
                    <a:bodyPr/>
                    <a:lstStyle/>
                    <a:p>
                      <a:pPr indent="0" lvl="0" marL="0" rtl="0" algn="ctr">
                        <a:spcBef>
                          <a:spcPts val="0"/>
                        </a:spcBef>
                        <a:spcAft>
                          <a:spcPts val="0"/>
                        </a:spcAft>
                        <a:buNone/>
                      </a:pPr>
                      <a:r>
                        <a:rPr lang="en" sz="1500"/>
                        <a:t>Common Cerulean</a:t>
                      </a:r>
                      <a:endParaRPr sz="1500"/>
                    </a:p>
                  </a:txBody>
                  <a:tcPr marT="91425" marB="91425" marR="91425" marL="91425" anchor="ctr"/>
                </a:tc>
                <a:tc>
                  <a:txBody>
                    <a:bodyPr/>
                    <a:lstStyle/>
                    <a:p>
                      <a:pPr indent="0" lvl="0" marL="0" rtl="0" algn="ctr">
                        <a:spcBef>
                          <a:spcPts val="0"/>
                        </a:spcBef>
                        <a:spcAft>
                          <a:spcPts val="0"/>
                        </a:spcAft>
                        <a:buNone/>
                      </a:pPr>
                      <a:r>
                        <a:rPr lang="en" sz="1500"/>
                        <a:t>3</a:t>
                      </a:r>
                      <a:endParaRPr sz="1500"/>
                    </a:p>
                  </a:txBody>
                  <a:tcPr marT="91425" marB="91425" marR="91425" marL="91425" anchor="ctr"/>
                </a:tc>
              </a:tr>
              <a:tr h="397025">
                <a:tc vMerge="1"/>
                <a:tc vMerge="1"/>
                <a:tc>
                  <a:txBody>
                    <a:bodyPr/>
                    <a:lstStyle/>
                    <a:p>
                      <a:pPr indent="0" lvl="0" marL="0" rtl="0" algn="ctr">
                        <a:spcBef>
                          <a:spcPts val="0"/>
                        </a:spcBef>
                        <a:spcAft>
                          <a:spcPts val="0"/>
                        </a:spcAft>
                        <a:buNone/>
                      </a:pPr>
                      <a:r>
                        <a:rPr lang="en" sz="1500"/>
                        <a:t>Dark-Brand Bushbrown</a:t>
                      </a:r>
                      <a:endParaRPr sz="1500"/>
                    </a:p>
                  </a:txBody>
                  <a:tcPr marT="91425" marB="91425" marR="91425" marL="91425" anchor="ctr"/>
                </a:tc>
                <a:tc>
                  <a:txBody>
                    <a:bodyPr/>
                    <a:lstStyle/>
                    <a:p>
                      <a:pPr indent="0" lvl="0" marL="0" rtl="0" algn="ctr">
                        <a:spcBef>
                          <a:spcPts val="0"/>
                        </a:spcBef>
                        <a:spcAft>
                          <a:spcPts val="0"/>
                        </a:spcAft>
                        <a:buNone/>
                      </a:pPr>
                      <a:r>
                        <a:rPr lang="en" sz="1500"/>
                        <a:t>1</a:t>
                      </a:r>
                      <a:endParaRPr sz="1500"/>
                    </a:p>
                  </a:txBody>
                  <a:tcPr marT="91425" marB="91425" marR="91425" marL="91425" anchor="ctr"/>
                </a:tc>
              </a:tr>
              <a:tr h="397025">
                <a:tc vMerge="1"/>
                <a:tc vMerge="1"/>
                <a:tc>
                  <a:txBody>
                    <a:bodyPr/>
                    <a:lstStyle/>
                    <a:p>
                      <a:pPr indent="0" lvl="0" marL="0" rtl="0" algn="ctr">
                        <a:spcBef>
                          <a:spcPts val="0"/>
                        </a:spcBef>
                        <a:spcAft>
                          <a:spcPts val="0"/>
                        </a:spcAft>
                        <a:buNone/>
                      </a:pPr>
                      <a:r>
                        <a:rPr lang="en" sz="1500"/>
                        <a:t>Tailed Palmfly</a:t>
                      </a:r>
                      <a:endParaRPr sz="1500"/>
                    </a:p>
                  </a:txBody>
                  <a:tcPr marT="91425" marB="91425" marR="91425" marL="91425" anchor="ctr"/>
                </a:tc>
                <a:tc>
                  <a:txBody>
                    <a:bodyPr/>
                    <a:lstStyle/>
                    <a:p>
                      <a:pPr indent="0" lvl="0" marL="0" rtl="0" algn="ctr">
                        <a:spcBef>
                          <a:spcPts val="0"/>
                        </a:spcBef>
                        <a:spcAft>
                          <a:spcPts val="0"/>
                        </a:spcAft>
                        <a:buNone/>
                      </a:pPr>
                      <a:r>
                        <a:rPr lang="en" sz="1500"/>
                        <a:t>4</a:t>
                      </a:r>
                      <a:endParaRPr sz="1500"/>
                    </a:p>
                  </a:txBody>
                  <a:tcPr marT="91425" marB="91425" marR="91425" marL="91425" anchor="ctr"/>
                </a:tc>
              </a:tr>
              <a:tr h="397025">
                <a:tc vMerge="1"/>
                <a:tc vMerge="1"/>
                <a:tc>
                  <a:txBody>
                    <a:bodyPr/>
                    <a:lstStyle/>
                    <a:p>
                      <a:pPr indent="0" lvl="0" marL="0" rtl="0" algn="ctr">
                        <a:spcBef>
                          <a:spcPts val="0"/>
                        </a:spcBef>
                        <a:spcAft>
                          <a:spcPts val="0"/>
                        </a:spcAft>
                        <a:buNone/>
                      </a:pPr>
                      <a:r>
                        <a:rPr lang="en" sz="1500"/>
                        <a:t>Common Baron</a:t>
                      </a:r>
                      <a:endParaRPr sz="1500"/>
                    </a:p>
                  </a:txBody>
                  <a:tcPr marT="91425" marB="91425" marR="91425" marL="91425" anchor="ctr"/>
                </a:tc>
                <a:tc>
                  <a:txBody>
                    <a:bodyPr/>
                    <a:lstStyle/>
                    <a:p>
                      <a:pPr indent="0" lvl="0" marL="0" rtl="0" algn="ctr">
                        <a:spcBef>
                          <a:spcPts val="0"/>
                        </a:spcBef>
                        <a:spcAft>
                          <a:spcPts val="0"/>
                        </a:spcAft>
                        <a:buNone/>
                      </a:pPr>
                      <a:r>
                        <a:rPr lang="en" sz="1500"/>
                        <a:t>1</a:t>
                      </a:r>
                      <a:endParaRPr sz="1500"/>
                    </a:p>
                  </a:txBody>
                  <a:tcPr marT="91425" marB="91425" marR="91425" marL="91425" anchor="ctr"/>
                </a:tc>
              </a:tr>
              <a:tr h="397025">
                <a:tc vMerge="1"/>
                <a:tc vMerge="1"/>
                <a:tc>
                  <a:txBody>
                    <a:bodyPr/>
                    <a:lstStyle/>
                    <a:p>
                      <a:pPr indent="0" lvl="0" marL="0" rtl="0" algn="ctr">
                        <a:spcBef>
                          <a:spcPts val="0"/>
                        </a:spcBef>
                        <a:spcAft>
                          <a:spcPts val="0"/>
                        </a:spcAft>
                        <a:buNone/>
                      </a:pPr>
                      <a:r>
                        <a:rPr lang="en" sz="1500"/>
                        <a:t>Three-Spot Grass Yellow</a:t>
                      </a:r>
                      <a:endParaRPr sz="1500"/>
                    </a:p>
                  </a:txBody>
                  <a:tcPr marT="91425" marB="91425" marR="91425" marL="91425" anchor="ctr"/>
                </a:tc>
                <a:tc>
                  <a:txBody>
                    <a:bodyPr/>
                    <a:lstStyle/>
                    <a:p>
                      <a:pPr indent="0" lvl="0" marL="0" rtl="0" algn="ctr">
                        <a:spcBef>
                          <a:spcPts val="0"/>
                        </a:spcBef>
                        <a:spcAft>
                          <a:spcPts val="0"/>
                        </a:spcAft>
                        <a:buNone/>
                      </a:pPr>
                      <a:r>
                        <a:rPr lang="en" sz="1500"/>
                        <a:t>1</a:t>
                      </a:r>
                      <a:endParaRPr sz="1500"/>
                    </a:p>
                  </a:txBody>
                  <a:tcPr marT="91425" marB="91425" marR="91425" marL="91425" anchor="ctr"/>
                </a:tc>
              </a:tr>
              <a:tr h="397025">
                <a:tc vMerge="1"/>
                <a:tc vMerge="1"/>
                <a:tc>
                  <a:txBody>
                    <a:bodyPr/>
                    <a:lstStyle/>
                    <a:p>
                      <a:pPr indent="0" lvl="0" marL="0" rtl="0" algn="ctr">
                        <a:spcBef>
                          <a:spcPts val="0"/>
                        </a:spcBef>
                        <a:spcAft>
                          <a:spcPts val="0"/>
                        </a:spcAft>
                        <a:buNone/>
                      </a:pPr>
                      <a:r>
                        <a:rPr lang="en" sz="1500"/>
                        <a:t>Common Jay</a:t>
                      </a:r>
                      <a:endParaRPr sz="1500"/>
                    </a:p>
                  </a:txBody>
                  <a:tcPr marT="91425" marB="91425" marR="91425" marL="91425" anchor="ctr"/>
                </a:tc>
                <a:tc>
                  <a:txBody>
                    <a:bodyPr/>
                    <a:lstStyle/>
                    <a:p>
                      <a:pPr indent="0" lvl="0" marL="0" rtl="0" algn="ctr">
                        <a:spcBef>
                          <a:spcPts val="0"/>
                        </a:spcBef>
                        <a:spcAft>
                          <a:spcPts val="0"/>
                        </a:spcAft>
                        <a:buNone/>
                      </a:pPr>
                      <a:r>
                        <a:rPr lang="en" sz="1500"/>
                        <a:t>2</a:t>
                      </a:r>
                      <a:endParaRPr sz="1500"/>
                    </a:p>
                  </a:txBody>
                  <a:tcPr marT="91425" marB="91425" marR="91425" marL="91425" anchor="ct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1a4b0b3f1c7_0_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170" name="Google Shape;170;g1a4b0b3f1c7_0_21"/>
          <p:cNvGraphicFramePr/>
          <p:nvPr/>
        </p:nvGraphicFramePr>
        <p:xfrm>
          <a:off x="692813" y="103050"/>
          <a:ext cx="3000000" cy="3000000"/>
        </p:xfrm>
        <a:graphic>
          <a:graphicData uri="http://schemas.openxmlformats.org/drawingml/2006/table">
            <a:tbl>
              <a:tblPr>
                <a:noFill/>
                <a:tableStyleId>{C96ADEB5-643F-4B76-8A56-7FB94F398054}</a:tableStyleId>
              </a:tblPr>
              <a:tblGrid>
                <a:gridCol w="1514675"/>
                <a:gridCol w="1721075"/>
                <a:gridCol w="2583025"/>
                <a:gridCol w="1939600"/>
              </a:tblGrid>
              <a:tr h="386925">
                <a:tc>
                  <a:txBody>
                    <a:bodyPr/>
                    <a:lstStyle/>
                    <a:p>
                      <a:pPr indent="0" lvl="0" marL="0" rtl="0" algn="ctr">
                        <a:spcBef>
                          <a:spcPts val="0"/>
                        </a:spcBef>
                        <a:spcAft>
                          <a:spcPts val="0"/>
                        </a:spcAft>
                        <a:buNone/>
                      </a:pPr>
                      <a:r>
                        <a:rPr lang="en" sz="1500"/>
                        <a:t>Date</a:t>
                      </a:r>
                      <a:endParaRPr sz="1500"/>
                    </a:p>
                  </a:txBody>
                  <a:tcPr marT="91425" marB="91425" marR="91425" marL="91425" anchor="ctr"/>
                </a:tc>
                <a:tc>
                  <a:txBody>
                    <a:bodyPr/>
                    <a:lstStyle/>
                    <a:p>
                      <a:pPr indent="0" lvl="0" marL="0" rtl="0" algn="ctr">
                        <a:spcBef>
                          <a:spcPts val="0"/>
                        </a:spcBef>
                        <a:spcAft>
                          <a:spcPts val="0"/>
                        </a:spcAft>
                        <a:buNone/>
                      </a:pPr>
                      <a:r>
                        <a:rPr lang="en" sz="1500"/>
                        <a:t>Time</a:t>
                      </a:r>
                      <a:endParaRPr sz="1500"/>
                    </a:p>
                  </a:txBody>
                  <a:tcPr marT="91425" marB="91425" marR="91425" marL="91425" anchor="ctr"/>
                </a:tc>
                <a:tc>
                  <a:txBody>
                    <a:bodyPr/>
                    <a:lstStyle/>
                    <a:p>
                      <a:pPr indent="0" lvl="0" marL="0" rtl="0" algn="ctr">
                        <a:spcBef>
                          <a:spcPts val="0"/>
                        </a:spcBef>
                        <a:spcAft>
                          <a:spcPts val="0"/>
                        </a:spcAft>
                        <a:buNone/>
                      </a:pPr>
                      <a:r>
                        <a:rPr lang="en" sz="1500"/>
                        <a:t>Species</a:t>
                      </a:r>
                      <a:endParaRPr sz="1500"/>
                    </a:p>
                  </a:txBody>
                  <a:tcPr marT="91425" marB="91425" marR="91425" marL="91425" anchor="ctr"/>
                </a:tc>
                <a:tc>
                  <a:txBody>
                    <a:bodyPr/>
                    <a:lstStyle/>
                    <a:p>
                      <a:pPr indent="0" lvl="0" marL="0" rtl="0" algn="ctr">
                        <a:spcBef>
                          <a:spcPts val="0"/>
                        </a:spcBef>
                        <a:spcAft>
                          <a:spcPts val="0"/>
                        </a:spcAft>
                        <a:buNone/>
                      </a:pPr>
                      <a:r>
                        <a:rPr lang="en" sz="1500"/>
                        <a:t>Number Found</a:t>
                      </a:r>
                      <a:endParaRPr sz="1500"/>
                    </a:p>
                  </a:txBody>
                  <a:tcPr marT="91425" marB="91425" marR="91425" marL="91425" anchor="ctr"/>
                </a:tc>
              </a:tr>
              <a:tr h="386925">
                <a:tc rowSpan="11">
                  <a:txBody>
                    <a:bodyPr/>
                    <a:lstStyle/>
                    <a:p>
                      <a:pPr indent="0" lvl="0" marL="0" rtl="0" algn="ctr">
                        <a:spcBef>
                          <a:spcPts val="0"/>
                        </a:spcBef>
                        <a:spcAft>
                          <a:spcPts val="0"/>
                        </a:spcAft>
                        <a:buNone/>
                      </a:pPr>
                      <a:r>
                        <a:rPr lang="en" sz="1500"/>
                        <a:t>03/12/2022</a:t>
                      </a:r>
                      <a:endParaRPr sz="1500"/>
                    </a:p>
                  </a:txBody>
                  <a:tcPr marT="91425" marB="91425" marR="91425" marL="91425" anchor="ctr"/>
                </a:tc>
                <a:tc rowSpan="11">
                  <a:txBody>
                    <a:bodyPr/>
                    <a:lstStyle/>
                    <a:p>
                      <a:pPr indent="0" lvl="0" marL="0" rtl="0" algn="ctr">
                        <a:spcBef>
                          <a:spcPts val="0"/>
                        </a:spcBef>
                        <a:spcAft>
                          <a:spcPts val="0"/>
                        </a:spcAft>
                        <a:buNone/>
                      </a:pPr>
                      <a:r>
                        <a:rPr lang="en" sz="1500"/>
                        <a:t>12:45 pm - 1 pm</a:t>
                      </a:r>
                      <a:endParaRPr sz="1500"/>
                    </a:p>
                  </a:txBody>
                  <a:tcPr marT="91425" marB="91425" marR="91425" marL="91425" anchor="ctr"/>
                </a:tc>
                <a:tc>
                  <a:txBody>
                    <a:bodyPr/>
                    <a:lstStyle/>
                    <a:p>
                      <a:pPr indent="0" lvl="0" marL="0" rtl="0" algn="ctr">
                        <a:spcBef>
                          <a:spcPts val="0"/>
                        </a:spcBef>
                        <a:spcAft>
                          <a:spcPts val="0"/>
                        </a:spcAft>
                        <a:buNone/>
                      </a:pPr>
                      <a:r>
                        <a:rPr lang="en" sz="1500"/>
                        <a:t>Common Fourring</a:t>
                      </a:r>
                      <a:endParaRPr sz="1500"/>
                    </a:p>
                  </a:txBody>
                  <a:tcPr marT="91425" marB="91425" marR="91425" marL="91425" anchor="ctr"/>
                </a:tc>
                <a:tc>
                  <a:txBody>
                    <a:bodyPr/>
                    <a:lstStyle/>
                    <a:p>
                      <a:pPr indent="0" lvl="0" marL="0" rtl="0" algn="ctr">
                        <a:spcBef>
                          <a:spcPts val="0"/>
                        </a:spcBef>
                        <a:spcAft>
                          <a:spcPts val="0"/>
                        </a:spcAft>
                        <a:buNone/>
                      </a:pPr>
                      <a:r>
                        <a:rPr lang="en" sz="1500"/>
                        <a:t>2</a:t>
                      </a:r>
                      <a:endParaRPr sz="1500"/>
                    </a:p>
                  </a:txBody>
                  <a:tcPr marT="91425" marB="91425" marR="91425" marL="91425" anchor="ctr"/>
                </a:tc>
              </a:tr>
              <a:tr h="386925">
                <a:tc vMerge="1"/>
                <a:tc vMerge="1"/>
                <a:tc>
                  <a:txBody>
                    <a:bodyPr/>
                    <a:lstStyle/>
                    <a:p>
                      <a:pPr indent="0" lvl="0" marL="0" rtl="0" algn="ctr">
                        <a:spcBef>
                          <a:spcPts val="0"/>
                        </a:spcBef>
                        <a:spcAft>
                          <a:spcPts val="0"/>
                        </a:spcAft>
                        <a:buNone/>
                      </a:pPr>
                      <a:r>
                        <a:rPr lang="en" sz="1500"/>
                        <a:t>Common Cerulean</a:t>
                      </a:r>
                      <a:endParaRPr sz="1500"/>
                    </a:p>
                  </a:txBody>
                  <a:tcPr marT="91425" marB="91425" marR="91425" marL="91425" anchor="ctr"/>
                </a:tc>
                <a:tc>
                  <a:txBody>
                    <a:bodyPr/>
                    <a:lstStyle/>
                    <a:p>
                      <a:pPr indent="0" lvl="0" marL="0" rtl="0" algn="ctr">
                        <a:spcBef>
                          <a:spcPts val="0"/>
                        </a:spcBef>
                        <a:spcAft>
                          <a:spcPts val="0"/>
                        </a:spcAft>
                        <a:buNone/>
                      </a:pPr>
                      <a:r>
                        <a:rPr lang="en" sz="1500"/>
                        <a:t>1</a:t>
                      </a:r>
                      <a:endParaRPr sz="1500"/>
                    </a:p>
                  </a:txBody>
                  <a:tcPr marT="91425" marB="91425" marR="91425" marL="91425" anchor="ctr"/>
                </a:tc>
              </a:tr>
              <a:tr h="386925">
                <a:tc vMerge="1"/>
                <a:tc vMerge="1"/>
                <a:tc>
                  <a:txBody>
                    <a:bodyPr/>
                    <a:lstStyle/>
                    <a:p>
                      <a:pPr indent="0" lvl="0" marL="0" rtl="0" algn="ctr">
                        <a:spcBef>
                          <a:spcPts val="0"/>
                        </a:spcBef>
                        <a:spcAft>
                          <a:spcPts val="0"/>
                        </a:spcAft>
                        <a:buNone/>
                      </a:pPr>
                      <a:r>
                        <a:rPr lang="en" sz="1500"/>
                        <a:t>Common Mormon</a:t>
                      </a:r>
                      <a:endParaRPr sz="1500"/>
                    </a:p>
                  </a:txBody>
                  <a:tcPr marT="91425" marB="91425" marR="91425" marL="91425" anchor="ctr"/>
                </a:tc>
                <a:tc>
                  <a:txBody>
                    <a:bodyPr/>
                    <a:lstStyle/>
                    <a:p>
                      <a:pPr indent="0" lvl="0" marL="0" rtl="0" algn="ctr">
                        <a:spcBef>
                          <a:spcPts val="0"/>
                        </a:spcBef>
                        <a:spcAft>
                          <a:spcPts val="0"/>
                        </a:spcAft>
                        <a:buNone/>
                      </a:pPr>
                      <a:r>
                        <a:rPr lang="en" sz="1500"/>
                        <a:t>1</a:t>
                      </a:r>
                      <a:endParaRPr sz="1500"/>
                    </a:p>
                  </a:txBody>
                  <a:tcPr marT="91425" marB="91425" marR="91425" marL="91425" anchor="ctr"/>
                </a:tc>
              </a:tr>
              <a:tr h="386925">
                <a:tc vMerge="1"/>
                <a:tc vMerge="1"/>
                <a:tc>
                  <a:txBody>
                    <a:bodyPr/>
                    <a:lstStyle/>
                    <a:p>
                      <a:pPr indent="0" lvl="0" marL="0" rtl="0" algn="ctr">
                        <a:spcBef>
                          <a:spcPts val="0"/>
                        </a:spcBef>
                        <a:spcAft>
                          <a:spcPts val="0"/>
                        </a:spcAft>
                        <a:buNone/>
                      </a:pPr>
                      <a:r>
                        <a:rPr lang="en" sz="1500"/>
                        <a:t>Tailed Palmfly</a:t>
                      </a:r>
                      <a:endParaRPr sz="1500"/>
                    </a:p>
                  </a:txBody>
                  <a:tcPr marT="91425" marB="91425" marR="91425" marL="91425" anchor="ctr"/>
                </a:tc>
                <a:tc>
                  <a:txBody>
                    <a:bodyPr/>
                    <a:lstStyle/>
                    <a:p>
                      <a:pPr indent="0" lvl="0" marL="0" rtl="0" algn="ctr">
                        <a:spcBef>
                          <a:spcPts val="0"/>
                        </a:spcBef>
                        <a:spcAft>
                          <a:spcPts val="0"/>
                        </a:spcAft>
                        <a:buNone/>
                      </a:pPr>
                      <a:r>
                        <a:rPr lang="en" sz="1500"/>
                        <a:t>3</a:t>
                      </a:r>
                      <a:endParaRPr sz="1500"/>
                    </a:p>
                  </a:txBody>
                  <a:tcPr marT="91425" marB="91425" marR="91425" marL="91425" anchor="ctr"/>
                </a:tc>
              </a:tr>
              <a:tr h="386925">
                <a:tc vMerge="1"/>
                <a:tc vMerge="1"/>
                <a:tc>
                  <a:txBody>
                    <a:bodyPr/>
                    <a:lstStyle/>
                    <a:p>
                      <a:pPr indent="0" lvl="0" marL="0" rtl="0" algn="ctr">
                        <a:spcBef>
                          <a:spcPts val="0"/>
                        </a:spcBef>
                        <a:spcAft>
                          <a:spcPts val="0"/>
                        </a:spcAft>
                        <a:buNone/>
                      </a:pPr>
                      <a:r>
                        <a:rPr lang="en" sz="1500"/>
                        <a:t>Apefly</a:t>
                      </a:r>
                      <a:endParaRPr sz="1500"/>
                    </a:p>
                  </a:txBody>
                  <a:tcPr marT="91425" marB="91425" marR="91425" marL="91425" anchor="ctr"/>
                </a:tc>
                <a:tc>
                  <a:txBody>
                    <a:bodyPr/>
                    <a:lstStyle/>
                    <a:p>
                      <a:pPr indent="0" lvl="0" marL="0" rtl="0" algn="ctr">
                        <a:spcBef>
                          <a:spcPts val="0"/>
                        </a:spcBef>
                        <a:spcAft>
                          <a:spcPts val="0"/>
                        </a:spcAft>
                        <a:buNone/>
                      </a:pPr>
                      <a:r>
                        <a:rPr lang="en" sz="1500"/>
                        <a:t>1</a:t>
                      </a:r>
                      <a:endParaRPr sz="1500"/>
                    </a:p>
                  </a:txBody>
                  <a:tcPr marT="91425" marB="91425" marR="91425" marL="91425" anchor="ctr"/>
                </a:tc>
              </a:tr>
              <a:tr h="386925">
                <a:tc vMerge="1"/>
                <a:tc vMerge="1"/>
                <a:tc>
                  <a:txBody>
                    <a:bodyPr/>
                    <a:lstStyle/>
                    <a:p>
                      <a:pPr indent="0" lvl="0" marL="0" rtl="0" algn="ctr">
                        <a:spcBef>
                          <a:spcPts val="0"/>
                        </a:spcBef>
                        <a:spcAft>
                          <a:spcPts val="0"/>
                        </a:spcAft>
                        <a:buNone/>
                      </a:pPr>
                      <a:r>
                        <a:rPr lang="en" sz="1500"/>
                        <a:t>Three - Spot </a:t>
                      </a:r>
                      <a:r>
                        <a:rPr lang="en" sz="1500"/>
                        <a:t>Grass Yellow</a:t>
                      </a:r>
                      <a:endParaRPr sz="1500"/>
                    </a:p>
                  </a:txBody>
                  <a:tcPr marT="91425" marB="91425" marR="91425" marL="91425" anchor="ctr"/>
                </a:tc>
                <a:tc>
                  <a:txBody>
                    <a:bodyPr/>
                    <a:lstStyle/>
                    <a:p>
                      <a:pPr indent="0" lvl="0" marL="0" rtl="0" algn="ctr">
                        <a:spcBef>
                          <a:spcPts val="0"/>
                        </a:spcBef>
                        <a:spcAft>
                          <a:spcPts val="0"/>
                        </a:spcAft>
                        <a:buNone/>
                      </a:pPr>
                      <a:r>
                        <a:rPr lang="en" sz="1500"/>
                        <a:t>1</a:t>
                      </a:r>
                      <a:endParaRPr sz="1500"/>
                    </a:p>
                  </a:txBody>
                  <a:tcPr marT="91425" marB="91425" marR="91425" marL="91425" anchor="ctr"/>
                </a:tc>
              </a:tr>
              <a:tr h="386925">
                <a:tc vMerge="1"/>
                <a:tc vMerge="1"/>
                <a:tc>
                  <a:txBody>
                    <a:bodyPr/>
                    <a:lstStyle/>
                    <a:p>
                      <a:pPr indent="0" lvl="0" marL="0" rtl="0" algn="ctr">
                        <a:spcBef>
                          <a:spcPts val="0"/>
                        </a:spcBef>
                        <a:spcAft>
                          <a:spcPts val="0"/>
                        </a:spcAft>
                        <a:buNone/>
                      </a:pPr>
                      <a:r>
                        <a:rPr lang="en" sz="1500"/>
                        <a:t>Danaid Eggfly </a:t>
                      </a:r>
                      <a:endParaRPr sz="1500"/>
                    </a:p>
                  </a:txBody>
                  <a:tcPr marT="91425" marB="91425" marR="91425" marL="91425" anchor="ctr"/>
                </a:tc>
                <a:tc>
                  <a:txBody>
                    <a:bodyPr/>
                    <a:lstStyle/>
                    <a:p>
                      <a:pPr indent="0" lvl="0" marL="0" rtl="0" algn="ctr">
                        <a:spcBef>
                          <a:spcPts val="0"/>
                        </a:spcBef>
                        <a:spcAft>
                          <a:spcPts val="0"/>
                        </a:spcAft>
                        <a:buNone/>
                      </a:pPr>
                      <a:r>
                        <a:rPr lang="en" sz="1500"/>
                        <a:t>1 (Male)</a:t>
                      </a:r>
                      <a:endParaRPr sz="1500"/>
                    </a:p>
                  </a:txBody>
                  <a:tcPr marT="91425" marB="91425" marR="91425" marL="91425" anchor="ctr"/>
                </a:tc>
              </a:tr>
              <a:tr h="386925">
                <a:tc vMerge="1"/>
                <a:tc vMerge="1"/>
                <a:tc>
                  <a:txBody>
                    <a:bodyPr/>
                    <a:lstStyle/>
                    <a:p>
                      <a:pPr indent="0" lvl="0" marL="0" rtl="0" algn="ctr">
                        <a:spcBef>
                          <a:spcPts val="0"/>
                        </a:spcBef>
                        <a:spcAft>
                          <a:spcPts val="0"/>
                        </a:spcAft>
                        <a:buNone/>
                      </a:pPr>
                      <a:r>
                        <a:rPr lang="en" sz="1500"/>
                        <a:t>Great Eggfly </a:t>
                      </a:r>
                      <a:endParaRPr sz="1500"/>
                    </a:p>
                  </a:txBody>
                  <a:tcPr marT="91425" marB="91425" marR="91425" marL="91425" anchor="ctr"/>
                </a:tc>
                <a:tc>
                  <a:txBody>
                    <a:bodyPr/>
                    <a:lstStyle/>
                    <a:p>
                      <a:pPr indent="0" lvl="0" marL="0" rtl="0" algn="ctr">
                        <a:spcBef>
                          <a:spcPts val="0"/>
                        </a:spcBef>
                        <a:spcAft>
                          <a:spcPts val="0"/>
                        </a:spcAft>
                        <a:buNone/>
                      </a:pPr>
                      <a:r>
                        <a:rPr lang="en" sz="1500"/>
                        <a:t>1 (Male)</a:t>
                      </a:r>
                      <a:endParaRPr sz="1500"/>
                    </a:p>
                  </a:txBody>
                  <a:tcPr marT="91425" marB="91425" marR="91425" marL="91425" anchor="ctr"/>
                </a:tc>
              </a:tr>
              <a:tr h="386925">
                <a:tc vMerge="1"/>
                <a:tc vMerge="1"/>
                <a:tc>
                  <a:txBody>
                    <a:bodyPr/>
                    <a:lstStyle/>
                    <a:p>
                      <a:pPr indent="0" lvl="0" marL="0" rtl="0" algn="ctr">
                        <a:spcBef>
                          <a:spcPts val="0"/>
                        </a:spcBef>
                        <a:spcAft>
                          <a:spcPts val="0"/>
                        </a:spcAft>
                        <a:buNone/>
                      </a:pPr>
                      <a:r>
                        <a:rPr lang="en" sz="1500"/>
                        <a:t>Common Sailor</a:t>
                      </a:r>
                      <a:endParaRPr sz="1500"/>
                    </a:p>
                  </a:txBody>
                  <a:tcPr marT="91425" marB="91425" marR="91425" marL="91425" anchor="ctr"/>
                </a:tc>
                <a:tc>
                  <a:txBody>
                    <a:bodyPr/>
                    <a:lstStyle/>
                    <a:p>
                      <a:pPr indent="0" lvl="0" marL="0" rtl="0" algn="ctr">
                        <a:spcBef>
                          <a:spcPts val="0"/>
                        </a:spcBef>
                        <a:spcAft>
                          <a:spcPts val="0"/>
                        </a:spcAft>
                        <a:buNone/>
                      </a:pPr>
                      <a:r>
                        <a:rPr lang="en" sz="1500"/>
                        <a:t>1</a:t>
                      </a:r>
                      <a:endParaRPr sz="1500"/>
                    </a:p>
                  </a:txBody>
                  <a:tcPr marT="91425" marB="91425" marR="91425" marL="91425" anchor="ctr"/>
                </a:tc>
              </a:tr>
              <a:tr h="386925">
                <a:tc vMerge="1"/>
                <a:tc vMerge="1"/>
                <a:tc>
                  <a:txBody>
                    <a:bodyPr/>
                    <a:lstStyle/>
                    <a:p>
                      <a:pPr indent="0" lvl="0" marL="0" rtl="0" algn="ctr">
                        <a:spcBef>
                          <a:spcPts val="0"/>
                        </a:spcBef>
                        <a:spcAft>
                          <a:spcPts val="0"/>
                        </a:spcAft>
                        <a:buNone/>
                      </a:pPr>
                      <a:r>
                        <a:rPr lang="en" sz="1500"/>
                        <a:t>Mottled Emigrant</a:t>
                      </a:r>
                      <a:endParaRPr sz="1500"/>
                    </a:p>
                  </a:txBody>
                  <a:tcPr marT="91425" marB="91425" marR="91425" marL="91425" anchor="ctr"/>
                </a:tc>
                <a:tc>
                  <a:txBody>
                    <a:bodyPr/>
                    <a:lstStyle/>
                    <a:p>
                      <a:pPr indent="0" lvl="0" marL="0" rtl="0" algn="ctr">
                        <a:spcBef>
                          <a:spcPts val="0"/>
                        </a:spcBef>
                        <a:spcAft>
                          <a:spcPts val="0"/>
                        </a:spcAft>
                        <a:buNone/>
                      </a:pPr>
                      <a:r>
                        <a:rPr lang="en" sz="1500"/>
                        <a:t>1</a:t>
                      </a:r>
                      <a:endParaRPr sz="1500"/>
                    </a:p>
                  </a:txBody>
                  <a:tcPr marT="91425" marB="91425" marR="91425" marL="91425" anchor="ctr"/>
                </a:tc>
              </a:tr>
              <a:tr h="386925">
                <a:tc vMerge="1"/>
                <a:tc vMerge="1"/>
                <a:tc>
                  <a:txBody>
                    <a:bodyPr/>
                    <a:lstStyle/>
                    <a:p>
                      <a:pPr indent="0" lvl="0" marL="0" rtl="0" algn="ctr">
                        <a:spcBef>
                          <a:spcPts val="0"/>
                        </a:spcBef>
                        <a:spcAft>
                          <a:spcPts val="0"/>
                        </a:spcAft>
                        <a:buNone/>
                      </a:pPr>
                      <a:r>
                        <a:rPr lang="en" sz="1500"/>
                        <a:t>Tailed Jay</a:t>
                      </a:r>
                      <a:endParaRPr sz="1500"/>
                    </a:p>
                  </a:txBody>
                  <a:tcPr marT="91425" marB="91425" marR="91425" marL="91425" anchor="ctr"/>
                </a:tc>
                <a:tc>
                  <a:txBody>
                    <a:bodyPr/>
                    <a:lstStyle/>
                    <a:p>
                      <a:pPr indent="0" lvl="0" marL="0" rtl="0" algn="ctr">
                        <a:spcBef>
                          <a:spcPts val="0"/>
                        </a:spcBef>
                        <a:spcAft>
                          <a:spcPts val="0"/>
                        </a:spcAft>
                        <a:buNone/>
                      </a:pPr>
                      <a:r>
                        <a:rPr lang="en" sz="1500"/>
                        <a:t>2</a:t>
                      </a:r>
                      <a:endParaRPr sz="1500"/>
                    </a:p>
                  </a:txBody>
                  <a:tcPr marT="91425" marB="91425" marR="91425" marL="91425" anchor="ct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1ae97281e74_0_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176" name="Google Shape;176;g1ae97281e74_0_0"/>
          <p:cNvGraphicFramePr/>
          <p:nvPr/>
        </p:nvGraphicFramePr>
        <p:xfrm>
          <a:off x="812038" y="103038"/>
          <a:ext cx="3000000" cy="3000000"/>
        </p:xfrm>
        <a:graphic>
          <a:graphicData uri="http://schemas.openxmlformats.org/drawingml/2006/table">
            <a:tbl>
              <a:tblPr>
                <a:noFill/>
                <a:tableStyleId>{C96ADEB5-643F-4B76-8A56-7FB94F398054}</a:tableStyleId>
              </a:tblPr>
              <a:tblGrid>
                <a:gridCol w="1408175"/>
                <a:gridCol w="1773825"/>
                <a:gridCol w="2457950"/>
                <a:gridCol w="1879975"/>
              </a:tblGrid>
              <a:tr h="381000">
                <a:tc>
                  <a:txBody>
                    <a:bodyPr/>
                    <a:lstStyle/>
                    <a:p>
                      <a:pPr indent="0" lvl="0" marL="0" rtl="0" algn="ctr">
                        <a:spcBef>
                          <a:spcPts val="0"/>
                        </a:spcBef>
                        <a:spcAft>
                          <a:spcPts val="0"/>
                        </a:spcAft>
                        <a:buNone/>
                      </a:pPr>
                      <a:r>
                        <a:rPr lang="en" sz="1500"/>
                        <a:t>Date</a:t>
                      </a:r>
                      <a:endParaRPr sz="1500"/>
                    </a:p>
                  </a:txBody>
                  <a:tcPr marT="91425" marB="91425" marR="91425" marL="91425"/>
                </a:tc>
                <a:tc>
                  <a:txBody>
                    <a:bodyPr/>
                    <a:lstStyle/>
                    <a:p>
                      <a:pPr indent="0" lvl="0" marL="0" rtl="0" algn="ctr">
                        <a:spcBef>
                          <a:spcPts val="0"/>
                        </a:spcBef>
                        <a:spcAft>
                          <a:spcPts val="0"/>
                        </a:spcAft>
                        <a:buNone/>
                      </a:pPr>
                      <a:r>
                        <a:rPr lang="en" sz="1500"/>
                        <a:t>Time</a:t>
                      </a:r>
                      <a:endParaRPr sz="1500"/>
                    </a:p>
                  </a:txBody>
                  <a:tcPr marT="91425" marB="91425" marR="91425" marL="91425"/>
                </a:tc>
                <a:tc>
                  <a:txBody>
                    <a:bodyPr/>
                    <a:lstStyle/>
                    <a:p>
                      <a:pPr indent="0" lvl="0" marL="0" rtl="0" algn="ctr">
                        <a:spcBef>
                          <a:spcPts val="0"/>
                        </a:spcBef>
                        <a:spcAft>
                          <a:spcPts val="0"/>
                        </a:spcAft>
                        <a:buNone/>
                      </a:pPr>
                      <a:r>
                        <a:rPr lang="en" sz="1500"/>
                        <a:t>Species</a:t>
                      </a:r>
                      <a:endParaRPr sz="1500"/>
                    </a:p>
                  </a:txBody>
                  <a:tcPr marT="91425" marB="91425" marR="91425" marL="91425"/>
                </a:tc>
                <a:tc>
                  <a:txBody>
                    <a:bodyPr/>
                    <a:lstStyle/>
                    <a:p>
                      <a:pPr indent="0" lvl="0" marL="0" rtl="0" algn="ctr">
                        <a:spcBef>
                          <a:spcPts val="0"/>
                        </a:spcBef>
                        <a:spcAft>
                          <a:spcPts val="0"/>
                        </a:spcAft>
                        <a:buNone/>
                      </a:pPr>
                      <a:r>
                        <a:rPr lang="en" sz="1500"/>
                        <a:t>Number Found</a:t>
                      </a:r>
                      <a:endParaRPr sz="1500"/>
                    </a:p>
                  </a:txBody>
                  <a:tcPr marT="91425" marB="91425" marR="91425" marL="91425"/>
                </a:tc>
              </a:tr>
              <a:tr h="381000">
                <a:tc rowSpan="11">
                  <a:txBody>
                    <a:bodyPr/>
                    <a:lstStyle/>
                    <a:p>
                      <a:pPr indent="0" lvl="0" marL="0" rtl="0" algn="ctr">
                        <a:spcBef>
                          <a:spcPts val="0"/>
                        </a:spcBef>
                        <a:spcAft>
                          <a:spcPts val="0"/>
                        </a:spcAft>
                        <a:buNone/>
                      </a:pPr>
                      <a:r>
                        <a:rPr lang="en" sz="1500"/>
                        <a:t>05/12/2022</a:t>
                      </a:r>
                      <a:endParaRPr sz="1500"/>
                    </a:p>
                  </a:txBody>
                  <a:tcPr marT="91425" marB="91425" marR="91425" marL="91425" anchor="ctr"/>
                </a:tc>
                <a:tc rowSpan="11">
                  <a:txBody>
                    <a:bodyPr/>
                    <a:lstStyle/>
                    <a:p>
                      <a:pPr indent="0" lvl="0" marL="0" rtl="0" algn="ctr">
                        <a:spcBef>
                          <a:spcPts val="0"/>
                        </a:spcBef>
                        <a:spcAft>
                          <a:spcPts val="0"/>
                        </a:spcAft>
                        <a:buNone/>
                      </a:pPr>
                      <a:r>
                        <a:rPr lang="en" sz="1500"/>
                        <a:t>1:50 pm - 2:40 pm</a:t>
                      </a:r>
                      <a:endParaRPr sz="1500"/>
                    </a:p>
                  </a:txBody>
                  <a:tcPr marT="91425" marB="91425" marR="91425" marL="91425" anchor="ctr"/>
                </a:tc>
                <a:tc>
                  <a:txBody>
                    <a:bodyPr/>
                    <a:lstStyle/>
                    <a:p>
                      <a:pPr indent="0" lvl="0" marL="0" rtl="0" algn="ctr">
                        <a:spcBef>
                          <a:spcPts val="0"/>
                        </a:spcBef>
                        <a:spcAft>
                          <a:spcPts val="0"/>
                        </a:spcAft>
                        <a:buNone/>
                      </a:pPr>
                      <a:r>
                        <a:rPr lang="en" sz="1500"/>
                        <a:t>Danaid Eggfly</a:t>
                      </a:r>
                      <a:endParaRPr sz="1500"/>
                    </a:p>
                  </a:txBody>
                  <a:tcPr marT="91425" marB="91425" marR="91425" marL="91425"/>
                </a:tc>
                <a:tc>
                  <a:txBody>
                    <a:bodyPr/>
                    <a:lstStyle/>
                    <a:p>
                      <a:pPr indent="0" lvl="0" marL="0" rtl="0" algn="ctr">
                        <a:spcBef>
                          <a:spcPts val="0"/>
                        </a:spcBef>
                        <a:spcAft>
                          <a:spcPts val="0"/>
                        </a:spcAft>
                        <a:buNone/>
                      </a:pPr>
                      <a:r>
                        <a:rPr lang="en" sz="1500"/>
                        <a:t>1 (Male)</a:t>
                      </a:r>
                      <a:endParaRPr sz="1500"/>
                    </a:p>
                  </a:txBody>
                  <a:tcPr marT="91425" marB="91425" marR="91425" marL="91425"/>
                </a:tc>
              </a:tr>
              <a:tr h="381000">
                <a:tc vMerge="1"/>
                <a:tc vMerge="1"/>
                <a:tc>
                  <a:txBody>
                    <a:bodyPr/>
                    <a:lstStyle/>
                    <a:p>
                      <a:pPr indent="0" lvl="0" marL="0" rtl="0" algn="ctr">
                        <a:spcBef>
                          <a:spcPts val="0"/>
                        </a:spcBef>
                        <a:spcAft>
                          <a:spcPts val="0"/>
                        </a:spcAft>
                        <a:buNone/>
                      </a:pPr>
                      <a:r>
                        <a:rPr lang="en" sz="1500"/>
                        <a:t>Three-Spot Grass Yellow</a:t>
                      </a:r>
                      <a:endParaRPr sz="1500"/>
                    </a:p>
                  </a:txBody>
                  <a:tcPr marT="91425" marB="91425" marR="91425" marL="91425"/>
                </a:tc>
                <a:tc>
                  <a:txBody>
                    <a:bodyPr/>
                    <a:lstStyle/>
                    <a:p>
                      <a:pPr indent="0" lvl="0" marL="0" rtl="0" algn="ctr">
                        <a:spcBef>
                          <a:spcPts val="0"/>
                        </a:spcBef>
                        <a:spcAft>
                          <a:spcPts val="0"/>
                        </a:spcAft>
                        <a:buNone/>
                      </a:pPr>
                      <a:r>
                        <a:rPr lang="en" sz="1500"/>
                        <a:t>2</a:t>
                      </a:r>
                      <a:endParaRPr sz="1500"/>
                    </a:p>
                  </a:txBody>
                  <a:tcPr marT="91425" marB="91425" marR="91425" marL="91425"/>
                </a:tc>
              </a:tr>
              <a:tr h="381000">
                <a:tc vMerge="1"/>
                <a:tc vMerge="1"/>
                <a:tc>
                  <a:txBody>
                    <a:bodyPr/>
                    <a:lstStyle/>
                    <a:p>
                      <a:pPr indent="0" lvl="0" marL="0" rtl="0" algn="ctr">
                        <a:spcBef>
                          <a:spcPts val="0"/>
                        </a:spcBef>
                        <a:spcAft>
                          <a:spcPts val="0"/>
                        </a:spcAft>
                        <a:buNone/>
                      </a:pPr>
                      <a:r>
                        <a:rPr lang="en" sz="1500"/>
                        <a:t>Mottled Emigrant</a:t>
                      </a:r>
                      <a:endParaRPr sz="1500"/>
                    </a:p>
                  </a:txBody>
                  <a:tcPr marT="91425" marB="91425" marR="91425" marL="91425"/>
                </a:tc>
                <a:tc>
                  <a:txBody>
                    <a:bodyPr/>
                    <a:lstStyle/>
                    <a:p>
                      <a:pPr indent="0" lvl="0" marL="0" rtl="0" algn="ctr">
                        <a:spcBef>
                          <a:spcPts val="0"/>
                        </a:spcBef>
                        <a:spcAft>
                          <a:spcPts val="0"/>
                        </a:spcAft>
                        <a:buNone/>
                      </a:pPr>
                      <a:r>
                        <a:rPr lang="en" sz="1500"/>
                        <a:t>1</a:t>
                      </a:r>
                      <a:endParaRPr sz="1500"/>
                    </a:p>
                  </a:txBody>
                  <a:tcPr marT="91425" marB="91425" marR="91425" marL="91425"/>
                </a:tc>
              </a:tr>
              <a:tr h="381000">
                <a:tc vMerge="1"/>
                <a:tc vMerge="1"/>
                <a:tc>
                  <a:txBody>
                    <a:bodyPr/>
                    <a:lstStyle/>
                    <a:p>
                      <a:pPr indent="0" lvl="0" marL="0" rtl="0" algn="ctr">
                        <a:spcBef>
                          <a:spcPts val="0"/>
                        </a:spcBef>
                        <a:spcAft>
                          <a:spcPts val="0"/>
                        </a:spcAft>
                        <a:buNone/>
                      </a:pPr>
                      <a:r>
                        <a:rPr lang="en" sz="1500"/>
                        <a:t>Blue Mormon</a:t>
                      </a:r>
                      <a:endParaRPr sz="1500"/>
                    </a:p>
                  </a:txBody>
                  <a:tcPr marT="91425" marB="91425" marR="91425" marL="91425"/>
                </a:tc>
                <a:tc>
                  <a:txBody>
                    <a:bodyPr/>
                    <a:lstStyle/>
                    <a:p>
                      <a:pPr indent="0" lvl="0" marL="0" rtl="0" algn="ctr">
                        <a:spcBef>
                          <a:spcPts val="0"/>
                        </a:spcBef>
                        <a:spcAft>
                          <a:spcPts val="0"/>
                        </a:spcAft>
                        <a:buNone/>
                      </a:pPr>
                      <a:r>
                        <a:rPr lang="en" sz="1500"/>
                        <a:t>3</a:t>
                      </a:r>
                      <a:endParaRPr sz="1500"/>
                    </a:p>
                  </a:txBody>
                  <a:tcPr marT="91425" marB="91425" marR="91425" marL="91425"/>
                </a:tc>
              </a:tr>
              <a:tr h="381000">
                <a:tc vMerge="1"/>
                <a:tc vMerge="1"/>
                <a:tc>
                  <a:txBody>
                    <a:bodyPr/>
                    <a:lstStyle/>
                    <a:p>
                      <a:pPr indent="0" lvl="0" marL="0" rtl="0" algn="ctr">
                        <a:spcBef>
                          <a:spcPts val="0"/>
                        </a:spcBef>
                        <a:spcAft>
                          <a:spcPts val="0"/>
                        </a:spcAft>
                        <a:buNone/>
                      </a:pPr>
                      <a:r>
                        <a:rPr lang="en" sz="1500"/>
                        <a:t>Common Cerulean</a:t>
                      </a:r>
                      <a:endParaRPr sz="1500"/>
                    </a:p>
                  </a:txBody>
                  <a:tcPr marT="91425" marB="91425" marR="91425" marL="91425"/>
                </a:tc>
                <a:tc>
                  <a:txBody>
                    <a:bodyPr/>
                    <a:lstStyle/>
                    <a:p>
                      <a:pPr indent="0" lvl="0" marL="0" rtl="0" algn="ctr">
                        <a:spcBef>
                          <a:spcPts val="0"/>
                        </a:spcBef>
                        <a:spcAft>
                          <a:spcPts val="0"/>
                        </a:spcAft>
                        <a:buNone/>
                      </a:pPr>
                      <a:r>
                        <a:rPr lang="en" sz="1500"/>
                        <a:t>2</a:t>
                      </a:r>
                      <a:endParaRPr sz="1500"/>
                    </a:p>
                  </a:txBody>
                  <a:tcPr marT="91425" marB="91425" marR="91425" marL="91425"/>
                </a:tc>
              </a:tr>
              <a:tr h="381000">
                <a:tc vMerge="1"/>
                <a:tc vMerge="1"/>
                <a:tc>
                  <a:txBody>
                    <a:bodyPr/>
                    <a:lstStyle/>
                    <a:p>
                      <a:pPr indent="0" lvl="0" marL="0" rtl="0" algn="ctr">
                        <a:spcBef>
                          <a:spcPts val="0"/>
                        </a:spcBef>
                        <a:spcAft>
                          <a:spcPts val="0"/>
                        </a:spcAft>
                        <a:buNone/>
                      </a:pPr>
                      <a:r>
                        <a:rPr lang="en" sz="1500"/>
                        <a:t>Tailed Palmfly</a:t>
                      </a:r>
                      <a:endParaRPr sz="1500"/>
                    </a:p>
                  </a:txBody>
                  <a:tcPr marT="91425" marB="91425" marR="91425" marL="91425"/>
                </a:tc>
                <a:tc>
                  <a:txBody>
                    <a:bodyPr/>
                    <a:lstStyle/>
                    <a:p>
                      <a:pPr indent="0" lvl="0" marL="0" rtl="0" algn="ctr">
                        <a:spcBef>
                          <a:spcPts val="0"/>
                        </a:spcBef>
                        <a:spcAft>
                          <a:spcPts val="0"/>
                        </a:spcAft>
                        <a:buNone/>
                      </a:pPr>
                      <a:r>
                        <a:rPr lang="en" sz="1500"/>
                        <a:t>2</a:t>
                      </a:r>
                      <a:endParaRPr sz="1500"/>
                    </a:p>
                  </a:txBody>
                  <a:tcPr marT="91425" marB="91425" marR="91425" marL="91425"/>
                </a:tc>
              </a:tr>
              <a:tr h="381000">
                <a:tc vMerge="1"/>
                <a:tc vMerge="1"/>
                <a:tc>
                  <a:txBody>
                    <a:bodyPr/>
                    <a:lstStyle/>
                    <a:p>
                      <a:pPr indent="0" lvl="0" marL="0" rtl="0" algn="ctr">
                        <a:spcBef>
                          <a:spcPts val="0"/>
                        </a:spcBef>
                        <a:spcAft>
                          <a:spcPts val="0"/>
                        </a:spcAft>
                        <a:buNone/>
                      </a:pPr>
                      <a:r>
                        <a:rPr lang="en" sz="1500"/>
                        <a:t>Common Mormon</a:t>
                      </a:r>
                      <a:endParaRPr sz="1500"/>
                    </a:p>
                  </a:txBody>
                  <a:tcPr marT="91425" marB="91425" marR="91425" marL="91425"/>
                </a:tc>
                <a:tc>
                  <a:txBody>
                    <a:bodyPr/>
                    <a:lstStyle/>
                    <a:p>
                      <a:pPr indent="0" lvl="0" marL="0" rtl="0" algn="ctr">
                        <a:spcBef>
                          <a:spcPts val="0"/>
                        </a:spcBef>
                        <a:spcAft>
                          <a:spcPts val="0"/>
                        </a:spcAft>
                        <a:buNone/>
                      </a:pPr>
                      <a:r>
                        <a:rPr lang="en" sz="1500"/>
                        <a:t>2</a:t>
                      </a:r>
                      <a:endParaRPr sz="1500"/>
                    </a:p>
                  </a:txBody>
                  <a:tcPr marT="91425" marB="91425" marR="91425" marL="91425"/>
                </a:tc>
              </a:tr>
              <a:tr h="381000">
                <a:tc vMerge="1"/>
                <a:tc vMerge="1"/>
                <a:tc>
                  <a:txBody>
                    <a:bodyPr/>
                    <a:lstStyle/>
                    <a:p>
                      <a:pPr indent="0" lvl="0" marL="0" rtl="0" algn="ctr">
                        <a:spcBef>
                          <a:spcPts val="0"/>
                        </a:spcBef>
                        <a:spcAft>
                          <a:spcPts val="0"/>
                        </a:spcAft>
                        <a:buNone/>
                      </a:pPr>
                      <a:r>
                        <a:rPr lang="en" sz="1500"/>
                        <a:t>Grass Demon</a:t>
                      </a:r>
                      <a:endParaRPr sz="1500"/>
                    </a:p>
                  </a:txBody>
                  <a:tcPr marT="91425" marB="91425" marR="91425" marL="91425"/>
                </a:tc>
                <a:tc>
                  <a:txBody>
                    <a:bodyPr/>
                    <a:lstStyle/>
                    <a:p>
                      <a:pPr indent="0" lvl="0" marL="0" rtl="0" algn="ctr">
                        <a:spcBef>
                          <a:spcPts val="0"/>
                        </a:spcBef>
                        <a:spcAft>
                          <a:spcPts val="0"/>
                        </a:spcAft>
                        <a:buNone/>
                      </a:pPr>
                      <a:r>
                        <a:rPr lang="en" sz="1500"/>
                        <a:t>1</a:t>
                      </a:r>
                      <a:endParaRPr sz="1500"/>
                    </a:p>
                  </a:txBody>
                  <a:tcPr marT="91425" marB="91425" marR="91425" marL="91425"/>
                </a:tc>
              </a:tr>
              <a:tr h="381000">
                <a:tc vMerge="1"/>
                <a:tc vMerge="1"/>
                <a:tc>
                  <a:txBody>
                    <a:bodyPr/>
                    <a:lstStyle/>
                    <a:p>
                      <a:pPr indent="0" lvl="0" marL="0" rtl="0" algn="ctr">
                        <a:spcBef>
                          <a:spcPts val="0"/>
                        </a:spcBef>
                        <a:spcAft>
                          <a:spcPts val="0"/>
                        </a:spcAft>
                        <a:buNone/>
                      </a:pPr>
                      <a:r>
                        <a:rPr lang="en" sz="1500"/>
                        <a:t>Common Castor</a:t>
                      </a:r>
                      <a:endParaRPr sz="1500"/>
                    </a:p>
                  </a:txBody>
                  <a:tcPr marT="91425" marB="91425" marR="91425" marL="91425"/>
                </a:tc>
                <a:tc>
                  <a:txBody>
                    <a:bodyPr/>
                    <a:lstStyle/>
                    <a:p>
                      <a:pPr indent="0" lvl="0" marL="0" rtl="0" algn="ctr">
                        <a:spcBef>
                          <a:spcPts val="0"/>
                        </a:spcBef>
                        <a:spcAft>
                          <a:spcPts val="0"/>
                        </a:spcAft>
                        <a:buNone/>
                      </a:pPr>
                      <a:r>
                        <a:rPr lang="en" sz="1500"/>
                        <a:t>2</a:t>
                      </a:r>
                      <a:endParaRPr sz="1500"/>
                    </a:p>
                  </a:txBody>
                  <a:tcPr marT="91425" marB="91425" marR="91425" marL="91425"/>
                </a:tc>
              </a:tr>
              <a:tr h="381000">
                <a:tc vMerge="1"/>
                <a:tc vMerge="1"/>
                <a:tc>
                  <a:txBody>
                    <a:bodyPr/>
                    <a:lstStyle/>
                    <a:p>
                      <a:pPr indent="0" lvl="0" marL="0" rtl="0" algn="ctr">
                        <a:spcBef>
                          <a:spcPts val="0"/>
                        </a:spcBef>
                        <a:spcAft>
                          <a:spcPts val="0"/>
                        </a:spcAft>
                        <a:buNone/>
                      </a:pPr>
                      <a:r>
                        <a:rPr lang="en" sz="1500"/>
                        <a:t>Common Jay</a:t>
                      </a:r>
                      <a:endParaRPr sz="1500"/>
                    </a:p>
                  </a:txBody>
                  <a:tcPr marT="91425" marB="91425" marR="91425" marL="91425"/>
                </a:tc>
                <a:tc>
                  <a:txBody>
                    <a:bodyPr/>
                    <a:lstStyle/>
                    <a:p>
                      <a:pPr indent="0" lvl="0" marL="0" rtl="0" algn="ctr">
                        <a:spcBef>
                          <a:spcPts val="0"/>
                        </a:spcBef>
                        <a:spcAft>
                          <a:spcPts val="0"/>
                        </a:spcAft>
                        <a:buNone/>
                      </a:pPr>
                      <a:r>
                        <a:rPr lang="en" sz="1500"/>
                        <a:t>1</a:t>
                      </a:r>
                      <a:endParaRPr sz="1500"/>
                    </a:p>
                  </a:txBody>
                  <a:tcPr marT="91425" marB="91425" marR="91425" marL="91425"/>
                </a:tc>
              </a:tr>
              <a:tr h="381000">
                <a:tc vMerge="1"/>
                <a:tc vMerge="1"/>
                <a:tc>
                  <a:txBody>
                    <a:bodyPr/>
                    <a:lstStyle/>
                    <a:p>
                      <a:pPr indent="0" lvl="0" marL="0" rtl="0" algn="ctr">
                        <a:spcBef>
                          <a:spcPts val="0"/>
                        </a:spcBef>
                        <a:spcAft>
                          <a:spcPts val="0"/>
                        </a:spcAft>
                        <a:buNone/>
                      </a:pPr>
                      <a:r>
                        <a:rPr lang="en" sz="1500"/>
                        <a:t>Tailed Jay</a:t>
                      </a:r>
                      <a:endParaRPr sz="1500"/>
                    </a:p>
                  </a:txBody>
                  <a:tcPr marT="91425" marB="91425" marR="91425" marL="91425"/>
                </a:tc>
                <a:tc>
                  <a:txBody>
                    <a:bodyPr/>
                    <a:lstStyle/>
                    <a:p>
                      <a:pPr indent="0" lvl="0" marL="0" rtl="0" algn="ctr">
                        <a:spcBef>
                          <a:spcPts val="0"/>
                        </a:spcBef>
                        <a:spcAft>
                          <a:spcPts val="0"/>
                        </a:spcAft>
                        <a:buNone/>
                      </a:pPr>
                      <a:r>
                        <a:rPr lang="en" sz="1500"/>
                        <a:t>1</a:t>
                      </a:r>
                      <a:endParaRPr sz="1500"/>
                    </a:p>
                  </a:txBody>
                  <a:tcPr marT="91425" marB="91425" marR="91425" marL="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1b325343afd_0_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182" name="Google Shape;182;g1b325343afd_0_0"/>
          <p:cNvGraphicFramePr/>
          <p:nvPr/>
        </p:nvGraphicFramePr>
        <p:xfrm>
          <a:off x="952500" y="590688"/>
          <a:ext cx="3000000" cy="3000000"/>
        </p:xfrm>
        <a:graphic>
          <a:graphicData uri="http://schemas.openxmlformats.org/drawingml/2006/table">
            <a:tbl>
              <a:tblPr>
                <a:noFill/>
                <a:tableStyleId>{C96ADEB5-643F-4B76-8A56-7FB94F398054}</a:tableStyleId>
              </a:tblPr>
              <a:tblGrid>
                <a:gridCol w="1355600"/>
                <a:gridCol w="1446375"/>
                <a:gridCol w="2627275"/>
                <a:gridCol w="1809750"/>
              </a:tblGrid>
              <a:tr h="381000">
                <a:tc>
                  <a:txBody>
                    <a:bodyPr/>
                    <a:lstStyle/>
                    <a:p>
                      <a:pPr indent="0" lvl="0" marL="0" rtl="0" algn="ctr">
                        <a:spcBef>
                          <a:spcPts val="0"/>
                        </a:spcBef>
                        <a:spcAft>
                          <a:spcPts val="0"/>
                        </a:spcAft>
                        <a:buNone/>
                      </a:pPr>
                      <a:r>
                        <a:rPr lang="en"/>
                        <a:t>Date </a:t>
                      </a:r>
                      <a:endParaRPr/>
                    </a:p>
                  </a:txBody>
                  <a:tcPr marT="91425" marB="91425" marR="91425" marL="91425" anchor="ctr"/>
                </a:tc>
                <a:tc>
                  <a:txBody>
                    <a:bodyPr/>
                    <a:lstStyle/>
                    <a:p>
                      <a:pPr indent="0" lvl="0" marL="0" rtl="0" algn="ctr">
                        <a:spcBef>
                          <a:spcPts val="0"/>
                        </a:spcBef>
                        <a:spcAft>
                          <a:spcPts val="0"/>
                        </a:spcAft>
                        <a:buNone/>
                      </a:pPr>
                      <a:r>
                        <a:rPr lang="en"/>
                        <a:t>Time</a:t>
                      </a:r>
                      <a:endParaRPr/>
                    </a:p>
                  </a:txBody>
                  <a:tcPr marT="91425" marB="91425" marR="91425" marL="91425" anchor="ctr"/>
                </a:tc>
                <a:tc>
                  <a:txBody>
                    <a:bodyPr/>
                    <a:lstStyle/>
                    <a:p>
                      <a:pPr indent="0" lvl="0" marL="0" rtl="0" algn="ctr">
                        <a:spcBef>
                          <a:spcPts val="0"/>
                        </a:spcBef>
                        <a:spcAft>
                          <a:spcPts val="0"/>
                        </a:spcAft>
                        <a:buNone/>
                      </a:pPr>
                      <a:r>
                        <a:rPr lang="en"/>
                        <a:t>Species</a:t>
                      </a:r>
                      <a:endParaRPr/>
                    </a:p>
                  </a:txBody>
                  <a:tcPr marT="91425" marB="91425" marR="91425" marL="91425" anchor="ctr"/>
                </a:tc>
                <a:tc>
                  <a:txBody>
                    <a:bodyPr/>
                    <a:lstStyle/>
                    <a:p>
                      <a:pPr indent="0" lvl="0" marL="0" rtl="0" algn="ctr">
                        <a:spcBef>
                          <a:spcPts val="0"/>
                        </a:spcBef>
                        <a:spcAft>
                          <a:spcPts val="0"/>
                        </a:spcAft>
                        <a:buNone/>
                      </a:pPr>
                      <a:r>
                        <a:rPr lang="en"/>
                        <a:t>Number</a:t>
                      </a:r>
                      <a:endParaRPr/>
                    </a:p>
                  </a:txBody>
                  <a:tcPr marT="91425" marB="91425" marR="91425" marL="91425" anchor="ctr"/>
                </a:tc>
              </a:tr>
              <a:tr h="381000">
                <a:tc rowSpan="9">
                  <a:txBody>
                    <a:bodyPr/>
                    <a:lstStyle/>
                    <a:p>
                      <a:pPr indent="0" lvl="0" marL="0" rtl="0" algn="ctr">
                        <a:spcBef>
                          <a:spcPts val="0"/>
                        </a:spcBef>
                        <a:spcAft>
                          <a:spcPts val="0"/>
                        </a:spcAft>
                        <a:buNone/>
                      </a:pPr>
                      <a:r>
                        <a:rPr lang="en"/>
                        <a:t>6/12/2022</a:t>
                      </a:r>
                      <a:endParaRPr/>
                    </a:p>
                  </a:txBody>
                  <a:tcPr marT="91425" marB="91425" marR="91425" marL="91425" anchor="ctr"/>
                </a:tc>
                <a:tc rowSpan="9">
                  <a:txBody>
                    <a:bodyPr/>
                    <a:lstStyle/>
                    <a:p>
                      <a:pPr indent="0" lvl="0" marL="0" rtl="0" algn="ctr">
                        <a:spcBef>
                          <a:spcPts val="0"/>
                        </a:spcBef>
                        <a:spcAft>
                          <a:spcPts val="0"/>
                        </a:spcAft>
                        <a:buNone/>
                      </a:pPr>
                      <a:r>
                        <a:rPr lang="en"/>
                        <a:t>2:35 PM - 3 PM</a:t>
                      </a:r>
                      <a:endParaRPr/>
                    </a:p>
                  </a:txBody>
                  <a:tcPr marT="91425" marB="91425" marR="91425" marL="91425" anchor="ctr"/>
                </a:tc>
                <a:tc>
                  <a:txBody>
                    <a:bodyPr/>
                    <a:lstStyle/>
                    <a:p>
                      <a:pPr indent="0" lvl="0" marL="0" rtl="0" algn="ctr">
                        <a:spcBef>
                          <a:spcPts val="0"/>
                        </a:spcBef>
                        <a:spcAft>
                          <a:spcPts val="0"/>
                        </a:spcAft>
                        <a:buNone/>
                      </a:pPr>
                      <a:r>
                        <a:rPr lang="en"/>
                        <a:t>Common Cerulean</a:t>
                      </a:r>
                      <a:endParaRPr/>
                    </a:p>
                  </a:txBody>
                  <a:tcPr marT="91425" marB="91425" marR="91425" marL="91425" anchor="ctr"/>
                </a:tc>
                <a:tc>
                  <a:txBody>
                    <a:bodyPr/>
                    <a:lstStyle/>
                    <a:p>
                      <a:pPr indent="0" lvl="0" marL="0" rtl="0" algn="ctr">
                        <a:spcBef>
                          <a:spcPts val="0"/>
                        </a:spcBef>
                        <a:spcAft>
                          <a:spcPts val="0"/>
                        </a:spcAft>
                        <a:buNone/>
                      </a:pPr>
                      <a:r>
                        <a:rPr lang="en"/>
                        <a:t>4</a:t>
                      </a:r>
                      <a:endParaRPr/>
                    </a:p>
                  </a:txBody>
                  <a:tcPr marT="91425" marB="91425" marR="91425" marL="91425" anchor="ctr"/>
                </a:tc>
              </a:tr>
              <a:tr h="381000">
                <a:tc vMerge="1"/>
                <a:tc vMerge="1"/>
                <a:tc>
                  <a:txBody>
                    <a:bodyPr/>
                    <a:lstStyle/>
                    <a:p>
                      <a:pPr indent="0" lvl="0" marL="0" rtl="0" algn="ctr">
                        <a:spcBef>
                          <a:spcPts val="0"/>
                        </a:spcBef>
                        <a:spcAft>
                          <a:spcPts val="0"/>
                        </a:spcAft>
                        <a:buNone/>
                      </a:pPr>
                      <a:r>
                        <a:rPr lang="en"/>
                        <a:t>Common Castor</a:t>
                      </a:r>
                      <a:endParaRPr/>
                    </a:p>
                  </a:txBody>
                  <a:tcPr marT="91425" marB="91425" marR="91425" marL="91425" anchor="ctr"/>
                </a:tc>
                <a:tc>
                  <a:txBody>
                    <a:bodyPr/>
                    <a:lstStyle/>
                    <a:p>
                      <a:pPr indent="0" lvl="0" marL="0" rtl="0" algn="ctr">
                        <a:spcBef>
                          <a:spcPts val="0"/>
                        </a:spcBef>
                        <a:spcAft>
                          <a:spcPts val="0"/>
                        </a:spcAft>
                        <a:buNone/>
                      </a:pPr>
                      <a:r>
                        <a:rPr lang="en"/>
                        <a:t>3</a:t>
                      </a:r>
                      <a:endParaRPr/>
                    </a:p>
                  </a:txBody>
                  <a:tcPr marT="91425" marB="91425" marR="91425" marL="91425" anchor="ctr"/>
                </a:tc>
              </a:tr>
              <a:tr h="381000">
                <a:tc vMerge="1"/>
                <a:tc vMerge="1"/>
                <a:tc>
                  <a:txBody>
                    <a:bodyPr/>
                    <a:lstStyle/>
                    <a:p>
                      <a:pPr indent="0" lvl="0" marL="0" rtl="0" algn="ctr">
                        <a:spcBef>
                          <a:spcPts val="0"/>
                        </a:spcBef>
                        <a:spcAft>
                          <a:spcPts val="0"/>
                        </a:spcAft>
                        <a:buNone/>
                      </a:pPr>
                      <a:r>
                        <a:rPr lang="en"/>
                        <a:t>Tailed Palmfly</a:t>
                      </a:r>
                      <a:endParaRPr/>
                    </a:p>
                  </a:txBody>
                  <a:tcPr marT="91425" marB="91425" marR="91425" marL="91425" anchor="ctr"/>
                </a:tc>
                <a:tc>
                  <a:txBody>
                    <a:bodyPr/>
                    <a:lstStyle/>
                    <a:p>
                      <a:pPr indent="0" lvl="0" marL="0" rtl="0" algn="ctr">
                        <a:spcBef>
                          <a:spcPts val="0"/>
                        </a:spcBef>
                        <a:spcAft>
                          <a:spcPts val="0"/>
                        </a:spcAft>
                        <a:buNone/>
                      </a:pPr>
                      <a:r>
                        <a:rPr lang="en"/>
                        <a:t>8</a:t>
                      </a:r>
                      <a:endParaRPr/>
                    </a:p>
                  </a:txBody>
                  <a:tcPr marT="91425" marB="91425" marR="91425" marL="91425" anchor="ctr"/>
                </a:tc>
              </a:tr>
              <a:tr h="381000">
                <a:tc vMerge="1"/>
                <a:tc vMerge="1"/>
                <a:tc>
                  <a:txBody>
                    <a:bodyPr/>
                    <a:lstStyle/>
                    <a:p>
                      <a:pPr indent="0" lvl="0" marL="0" rtl="0" algn="ctr">
                        <a:spcBef>
                          <a:spcPts val="0"/>
                        </a:spcBef>
                        <a:spcAft>
                          <a:spcPts val="0"/>
                        </a:spcAft>
                        <a:buNone/>
                      </a:pPr>
                      <a:r>
                        <a:rPr lang="en"/>
                        <a:t>Common Jay</a:t>
                      </a:r>
                      <a:endParaRPr/>
                    </a:p>
                  </a:txBody>
                  <a:tcPr marT="91425" marB="91425" marR="91425" marL="91425" anchor="ctr"/>
                </a:tc>
                <a:tc>
                  <a:txBody>
                    <a:bodyPr/>
                    <a:lstStyle/>
                    <a:p>
                      <a:pPr indent="0" lvl="0" marL="0" rtl="0" algn="ctr">
                        <a:spcBef>
                          <a:spcPts val="0"/>
                        </a:spcBef>
                        <a:spcAft>
                          <a:spcPts val="0"/>
                        </a:spcAft>
                        <a:buNone/>
                      </a:pPr>
                      <a:r>
                        <a:rPr lang="en"/>
                        <a:t>3</a:t>
                      </a:r>
                      <a:endParaRPr/>
                    </a:p>
                  </a:txBody>
                  <a:tcPr marT="91425" marB="91425" marR="91425" marL="91425" anchor="ctr"/>
                </a:tc>
              </a:tr>
              <a:tr h="381000">
                <a:tc vMerge="1"/>
                <a:tc vMerge="1"/>
                <a:tc>
                  <a:txBody>
                    <a:bodyPr/>
                    <a:lstStyle/>
                    <a:p>
                      <a:pPr indent="0" lvl="0" marL="0" rtl="0" algn="ctr">
                        <a:spcBef>
                          <a:spcPts val="0"/>
                        </a:spcBef>
                        <a:spcAft>
                          <a:spcPts val="0"/>
                        </a:spcAft>
                        <a:buNone/>
                      </a:pPr>
                      <a:r>
                        <a:rPr lang="en"/>
                        <a:t>Common Mormon</a:t>
                      </a:r>
                      <a:endParaRPr/>
                    </a:p>
                  </a:txBody>
                  <a:tcPr marT="91425" marB="91425" marR="91425" marL="91425" anchor="ctr"/>
                </a:tc>
                <a:tc>
                  <a:txBody>
                    <a:bodyPr/>
                    <a:lstStyle/>
                    <a:p>
                      <a:pPr indent="0" lvl="0" marL="0" rtl="0" algn="ctr">
                        <a:spcBef>
                          <a:spcPts val="0"/>
                        </a:spcBef>
                        <a:spcAft>
                          <a:spcPts val="0"/>
                        </a:spcAft>
                        <a:buNone/>
                      </a:pPr>
                      <a:r>
                        <a:rPr lang="en"/>
                        <a:t>2</a:t>
                      </a:r>
                      <a:endParaRPr/>
                    </a:p>
                  </a:txBody>
                  <a:tcPr marT="91425" marB="91425" marR="91425" marL="91425" anchor="ctr"/>
                </a:tc>
              </a:tr>
              <a:tr h="381000">
                <a:tc vMerge="1"/>
                <a:tc vMerge="1"/>
                <a:tc>
                  <a:txBody>
                    <a:bodyPr/>
                    <a:lstStyle/>
                    <a:p>
                      <a:pPr indent="0" lvl="0" marL="0" rtl="0" algn="ctr">
                        <a:spcBef>
                          <a:spcPts val="0"/>
                        </a:spcBef>
                        <a:spcAft>
                          <a:spcPts val="0"/>
                        </a:spcAft>
                        <a:buNone/>
                      </a:pPr>
                      <a:r>
                        <a:rPr lang="en"/>
                        <a:t>Common Fourring</a:t>
                      </a:r>
                      <a:endParaRPr/>
                    </a:p>
                  </a:txBody>
                  <a:tcPr marT="91425" marB="91425" marR="91425" marL="91425" anchor="ctr"/>
                </a:tc>
                <a:tc>
                  <a:txBody>
                    <a:bodyPr/>
                    <a:lstStyle/>
                    <a:p>
                      <a:pPr indent="0" lvl="0" marL="0" rtl="0" algn="ctr">
                        <a:spcBef>
                          <a:spcPts val="0"/>
                        </a:spcBef>
                        <a:spcAft>
                          <a:spcPts val="0"/>
                        </a:spcAft>
                        <a:buNone/>
                      </a:pPr>
                      <a:r>
                        <a:rPr lang="en"/>
                        <a:t>1</a:t>
                      </a:r>
                      <a:endParaRPr/>
                    </a:p>
                  </a:txBody>
                  <a:tcPr marT="91425" marB="91425" marR="91425" marL="91425" anchor="ctr"/>
                </a:tc>
              </a:tr>
              <a:tr h="381000">
                <a:tc vMerge="1"/>
                <a:tc vMerge="1"/>
                <a:tc>
                  <a:txBody>
                    <a:bodyPr/>
                    <a:lstStyle/>
                    <a:p>
                      <a:pPr indent="0" lvl="0" marL="0" rtl="0" algn="ctr">
                        <a:spcBef>
                          <a:spcPts val="0"/>
                        </a:spcBef>
                        <a:spcAft>
                          <a:spcPts val="0"/>
                        </a:spcAft>
                        <a:buNone/>
                      </a:pPr>
                      <a:r>
                        <a:rPr lang="en"/>
                        <a:t>Great Eggfly</a:t>
                      </a:r>
                      <a:endParaRPr/>
                    </a:p>
                  </a:txBody>
                  <a:tcPr marT="91425" marB="91425" marR="91425" marL="91425" anchor="ctr"/>
                </a:tc>
                <a:tc>
                  <a:txBody>
                    <a:bodyPr/>
                    <a:lstStyle/>
                    <a:p>
                      <a:pPr indent="0" lvl="0" marL="0" rtl="0" algn="ctr">
                        <a:spcBef>
                          <a:spcPts val="0"/>
                        </a:spcBef>
                        <a:spcAft>
                          <a:spcPts val="0"/>
                        </a:spcAft>
                        <a:buNone/>
                      </a:pPr>
                      <a:r>
                        <a:rPr lang="en"/>
                        <a:t>1</a:t>
                      </a:r>
                      <a:endParaRPr/>
                    </a:p>
                  </a:txBody>
                  <a:tcPr marT="91425" marB="91425" marR="91425" marL="91425" anchor="ctr"/>
                </a:tc>
              </a:tr>
              <a:tr h="396225">
                <a:tc vMerge="1"/>
                <a:tc vMerge="1"/>
                <a:tc>
                  <a:txBody>
                    <a:bodyPr/>
                    <a:lstStyle/>
                    <a:p>
                      <a:pPr indent="0" lvl="0" marL="0" rtl="0" algn="ctr">
                        <a:spcBef>
                          <a:spcPts val="0"/>
                        </a:spcBef>
                        <a:spcAft>
                          <a:spcPts val="0"/>
                        </a:spcAft>
                        <a:buNone/>
                      </a:pPr>
                      <a:r>
                        <a:rPr lang="en"/>
                        <a:t>Blue Mormon</a:t>
                      </a:r>
                      <a:endParaRPr/>
                    </a:p>
                  </a:txBody>
                  <a:tcPr marT="91425" marB="91425" marR="91425" marL="91425" anchor="ctr"/>
                </a:tc>
                <a:tc>
                  <a:txBody>
                    <a:bodyPr/>
                    <a:lstStyle/>
                    <a:p>
                      <a:pPr indent="0" lvl="0" marL="0" rtl="0" algn="ctr">
                        <a:spcBef>
                          <a:spcPts val="0"/>
                        </a:spcBef>
                        <a:spcAft>
                          <a:spcPts val="0"/>
                        </a:spcAft>
                        <a:buNone/>
                      </a:pPr>
                      <a:r>
                        <a:rPr lang="en"/>
                        <a:t>1</a:t>
                      </a:r>
                      <a:endParaRPr/>
                    </a:p>
                  </a:txBody>
                  <a:tcPr marT="91425" marB="91425" marR="91425" marL="91425" anchor="ctr"/>
                </a:tc>
              </a:tr>
              <a:tr h="396225">
                <a:tc vMerge="1"/>
                <a:tc vMerge="1"/>
                <a:tc>
                  <a:txBody>
                    <a:bodyPr/>
                    <a:lstStyle/>
                    <a:p>
                      <a:pPr indent="0" lvl="0" marL="0" rtl="0" algn="ctr">
                        <a:spcBef>
                          <a:spcPts val="0"/>
                        </a:spcBef>
                        <a:spcAft>
                          <a:spcPts val="0"/>
                        </a:spcAft>
                        <a:buNone/>
                      </a:pPr>
                      <a:r>
                        <a:rPr lang="en"/>
                        <a:t>Tailed Jay</a:t>
                      </a:r>
                      <a:endParaRPr/>
                    </a:p>
                  </a:txBody>
                  <a:tcPr marT="91425" marB="91425" marR="91425" marL="91425" anchor="ctr"/>
                </a:tc>
                <a:tc>
                  <a:txBody>
                    <a:bodyPr/>
                    <a:lstStyle/>
                    <a:p>
                      <a:pPr indent="0" lvl="0" marL="0" rtl="0" algn="ctr">
                        <a:spcBef>
                          <a:spcPts val="0"/>
                        </a:spcBef>
                        <a:spcAft>
                          <a:spcPts val="0"/>
                        </a:spcAft>
                        <a:buNone/>
                      </a:pPr>
                      <a:r>
                        <a:rPr lang="en"/>
                        <a:t>2</a:t>
                      </a:r>
                      <a:endParaRPr/>
                    </a:p>
                  </a:txBody>
                  <a:tcPr marT="91425" marB="91425" marR="91425" marL="91425" anchor="ct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1a7c9a2989e_0_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188" name="Google Shape;188;g1a7c9a2989e_0_0"/>
          <p:cNvGraphicFramePr/>
          <p:nvPr/>
        </p:nvGraphicFramePr>
        <p:xfrm>
          <a:off x="551750" y="496425"/>
          <a:ext cx="3000000" cy="3000000"/>
        </p:xfrm>
        <a:graphic>
          <a:graphicData uri="http://schemas.openxmlformats.org/drawingml/2006/table">
            <a:tbl>
              <a:tblPr>
                <a:noFill/>
                <a:tableStyleId>{C96ADEB5-643F-4B76-8A56-7FB94F398054}</a:tableStyleId>
              </a:tblPr>
              <a:tblGrid>
                <a:gridCol w="2010125"/>
                <a:gridCol w="2010125"/>
                <a:gridCol w="2010125"/>
                <a:gridCol w="2010125"/>
              </a:tblGrid>
              <a:tr h="381000">
                <a:tc>
                  <a:txBody>
                    <a:bodyPr/>
                    <a:lstStyle/>
                    <a:p>
                      <a:pPr indent="0" lvl="0" marL="0" rtl="0" algn="ctr">
                        <a:spcBef>
                          <a:spcPts val="0"/>
                        </a:spcBef>
                        <a:spcAft>
                          <a:spcPts val="0"/>
                        </a:spcAft>
                        <a:buNone/>
                      </a:pPr>
                      <a:r>
                        <a:rPr lang="en" sz="1500"/>
                        <a:t>Date </a:t>
                      </a:r>
                      <a:endParaRPr sz="1500"/>
                    </a:p>
                  </a:txBody>
                  <a:tcPr marT="91425" marB="91425" marR="91425" marL="91425"/>
                </a:tc>
                <a:tc>
                  <a:txBody>
                    <a:bodyPr/>
                    <a:lstStyle/>
                    <a:p>
                      <a:pPr indent="0" lvl="0" marL="0" rtl="0" algn="ctr">
                        <a:spcBef>
                          <a:spcPts val="0"/>
                        </a:spcBef>
                        <a:spcAft>
                          <a:spcPts val="0"/>
                        </a:spcAft>
                        <a:buNone/>
                      </a:pPr>
                      <a:r>
                        <a:rPr lang="en" sz="1500"/>
                        <a:t>Time</a:t>
                      </a:r>
                      <a:endParaRPr sz="1500"/>
                    </a:p>
                  </a:txBody>
                  <a:tcPr marT="91425" marB="91425" marR="91425" marL="91425"/>
                </a:tc>
                <a:tc>
                  <a:txBody>
                    <a:bodyPr/>
                    <a:lstStyle/>
                    <a:p>
                      <a:pPr indent="0" lvl="0" marL="0" rtl="0" algn="ctr">
                        <a:spcBef>
                          <a:spcPts val="0"/>
                        </a:spcBef>
                        <a:spcAft>
                          <a:spcPts val="0"/>
                        </a:spcAft>
                        <a:buNone/>
                      </a:pPr>
                      <a:r>
                        <a:rPr lang="en" sz="1500"/>
                        <a:t>Species</a:t>
                      </a:r>
                      <a:endParaRPr sz="1500"/>
                    </a:p>
                  </a:txBody>
                  <a:tcPr marT="91425" marB="91425" marR="91425" marL="91425" anchor="ctr"/>
                </a:tc>
                <a:tc>
                  <a:txBody>
                    <a:bodyPr/>
                    <a:lstStyle/>
                    <a:p>
                      <a:pPr indent="0" lvl="0" marL="0" rtl="0" algn="ctr">
                        <a:spcBef>
                          <a:spcPts val="0"/>
                        </a:spcBef>
                        <a:spcAft>
                          <a:spcPts val="0"/>
                        </a:spcAft>
                        <a:buNone/>
                      </a:pPr>
                      <a:r>
                        <a:rPr lang="en" sz="1500"/>
                        <a:t>Number</a:t>
                      </a:r>
                      <a:endParaRPr sz="1500"/>
                    </a:p>
                  </a:txBody>
                  <a:tcPr marT="91425" marB="91425" marR="91425" marL="91425" anchor="ctr"/>
                </a:tc>
              </a:tr>
              <a:tr h="381000">
                <a:tc rowSpan="8">
                  <a:txBody>
                    <a:bodyPr/>
                    <a:lstStyle/>
                    <a:p>
                      <a:pPr indent="0" lvl="0" marL="0" rtl="0" algn="ctr">
                        <a:spcBef>
                          <a:spcPts val="0"/>
                        </a:spcBef>
                        <a:spcAft>
                          <a:spcPts val="0"/>
                        </a:spcAft>
                        <a:buNone/>
                      </a:pPr>
                      <a:r>
                        <a:rPr lang="en" sz="1500"/>
                        <a:t>7/12/2022</a:t>
                      </a:r>
                      <a:endParaRPr sz="1500"/>
                    </a:p>
                  </a:txBody>
                  <a:tcPr marT="91425" marB="91425" marR="91425" marL="91425" anchor="ctr"/>
                </a:tc>
                <a:tc rowSpan="8">
                  <a:txBody>
                    <a:bodyPr/>
                    <a:lstStyle/>
                    <a:p>
                      <a:pPr indent="0" lvl="0" marL="0" rtl="0" algn="ctr">
                        <a:spcBef>
                          <a:spcPts val="0"/>
                        </a:spcBef>
                        <a:spcAft>
                          <a:spcPts val="0"/>
                        </a:spcAft>
                        <a:buNone/>
                      </a:pPr>
                      <a:r>
                        <a:rPr lang="en" sz="1500"/>
                        <a:t>11:20 am - 11:50 am</a:t>
                      </a:r>
                      <a:endParaRPr sz="1500"/>
                    </a:p>
                  </a:txBody>
                  <a:tcPr marT="91425" marB="91425" marR="91425" marL="91425" anchor="ctr"/>
                </a:tc>
                <a:tc>
                  <a:txBody>
                    <a:bodyPr/>
                    <a:lstStyle/>
                    <a:p>
                      <a:pPr indent="0" lvl="0" marL="0" rtl="0" algn="ctr">
                        <a:spcBef>
                          <a:spcPts val="0"/>
                        </a:spcBef>
                        <a:spcAft>
                          <a:spcPts val="0"/>
                        </a:spcAft>
                        <a:buNone/>
                      </a:pPr>
                      <a:r>
                        <a:rPr lang="en" sz="1500"/>
                        <a:t>Common Castor</a:t>
                      </a:r>
                      <a:endParaRPr sz="1500"/>
                    </a:p>
                  </a:txBody>
                  <a:tcPr marT="91425" marB="91425" marR="91425" marL="91425" anchor="ctr"/>
                </a:tc>
                <a:tc>
                  <a:txBody>
                    <a:bodyPr/>
                    <a:lstStyle/>
                    <a:p>
                      <a:pPr indent="0" lvl="0" marL="0" rtl="0" algn="ctr">
                        <a:spcBef>
                          <a:spcPts val="0"/>
                        </a:spcBef>
                        <a:spcAft>
                          <a:spcPts val="0"/>
                        </a:spcAft>
                        <a:buNone/>
                      </a:pPr>
                      <a:r>
                        <a:rPr lang="en" sz="1500"/>
                        <a:t>4</a:t>
                      </a:r>
                      <a:endParaRPr sz="1500"/>
                    </a:p>
                  </a:txBody>
                  <a:tcPr marT="91425" marB="91425" marR="91425" marL="91425" anchor="ctr"/>
                </a:tc>
              </a:tr>
              <a:tr h="381000">
                <a:tc vMerge="1"/>
                <a:tc vMerge="1"/>
                <a:tc>
                  <a:txBody>
                    <a:bodyPr/>
                    <a:lstStyle/>
                    <a:p>
                      <a:pPr indent="0" lvl="0" marL="0" rtl="0" algn="ctr">
                        <a:spcBef>
                          <a:spcPts val="0"/>
                        </a:spcBef>
                        <a:spcAft>
                          <a:spcPts val="0"/>
                        </a:spcAft>
                        <a:buNone/>
                      </a:pPr>
                      <a:r>
                        <a:rPr lang="en" sz="1500"/>
                        <a:t>Tailed Palmfly</a:t>
                      </a:r>
                      <a:endParaRPr sz="1500"/>
                    </a:p>
                  </a:txBody>
                  <a:tcPr marT="91425" marB="91425" marR="91425" marL="91425" anchor="ctr"/>
                </a:tc>
                <a:tc>
                  <a:txBody>
                    <a:bodyPr/>
                    <a:lstStyle/>
                    <a:p>
                      <a:pPr indent="0" lvl="0" marL="0" rtl="0" algn="ctr">
                        <a:spcBef>
                          <a:spcPts val="0"/>
                        </a:spcBef>
                        <a:spcAft>
                          <a:spcPts val="0"/>
                        </a:spcAft>
                        <a:buNone/>
                      </a:pPr>
                      <a:r>
                        <a:rPr lang="en" sz="1500"/>
                        <a:t>7</a:t>
                      </a:r>
                      <a:br>
                        <a:rPr lang="en" sz="1500"/>
                      </a:br>
                      <a:r>
                        <a:rPr lang="en" sz="1500"/>
                        <a:t>(1 Female, 6 Male)</a:t>
                      </a:r>
                      <a:endParaRPr sz="1500"/>
                    </a:p>
                  </a:txBody>
                  <a:tcPr marT="91425" marB="91425" marR="91425" marL="91425" anchor="ctr"/>
                </a:tc>
              </a:tr>
              <a:tr h="381000">
                <a:tc vMerge="1"/>
                <a:tc vMerge="1"/>
                <a:tc>
                  <a:txBody>
                    <a:bodyPr/>
                    <a:lstStyle/>
                    <a:p>
                      <a:pPr indent="0" lvl="0" marL="0" rtl="0" algn="ctr">
                        <a:spcBef>
                          <a:spcPts val="0"/>
                        </a:spcBef>
                        <a:spcAft>
                          <a:spcPts val="0"/>
                        </a:spcAft>
                        <a:buNone/>
                      </a:pPr>
                      <a:r>
                        <a:rPr lang="en" sz="1500"/>
                        <a:t>Common Fourring</a:t>
                      </a:r>
                      <a:endParaRPr sz="1500"/>
                    </a:p>
                  </a:txBody>
                  <a:tcPr marT="91425" marB="91425" marR="91425" marL="91425" anchor="ctr"/>
                </a:tc>
                <a:tc>
                  <a:txBody>
                    <a:bodyPr/>
                    <a:lstStyle/>
                    <a:p>
                      <a:pPr indent="0" lvl="0" marL="0" rtl="0" algn="ctr">
                        <a:spcBef>
                          <a:spcPts val="0"/>
                        </a:spcBef>
                        <a:spcAft>
                          <a:spcPts val="0"/>
                        </a:spcAft>
                        <a:buNone/>
                      </a:pPr>
                      <a:r>
                        <a:rPr lang="en" sz="1500"/>
                        <a:t>2</a:t>
                      </a:r>
                      <a:endParaRPr sz="1500"/>
                    </a:p>
                  </a:txBody>
                  <a:tcPr marT="91425" marB="91425" marR="91425" marL="91425" anchor="ctr"/>
                </a:tc>
              </a:tr>
              <a:tr h="381000">
                <a:tc vMerge="1"/>
                <a:tc vMerge="1"/>
                <a:tc>
                  <a:txBody>
                    <a:bodyPr/>
                    <a:lstStyle/>
                    <a:p>
                      <a:pPr indent="0" lvl="0" marL="0" rtl="0" algn="ctr">
                        <a:spcBef>
                          <a:spcPts val="0"/>
                        </a:spcBef>
                        <a:spcAft>
                          <a:spcPts val="0"/>
                        </a:spcAft>
                        <a:buNone/>
                      </a:pPr>
                      <a:r>
                        <a:rPr lang="en" sz="1500"/>
                        <a:t>Common Jay</a:t>
                      </a:r>
                      <a:endParaRPr sz="1500"/>
                    </a:p>
                  </a:txBody>
                  <a:tcPr marT="91425" marB="91425" marR="91425" marL="91425" anchor="ctr"/>
                </a:tc>
                <a:tc>
                  <a:txBody>
                    <a:bodyPr/>
                    <a:lstStyle/>
                    <a:p>
                      <a:pPr indent="0" lvl="0" marL="0" rtl="0" algn="ctr">
                        <a:spcBef>
                          <a:spcPts val="0"/>
                        </a:spcBef>
                        <a:spcAft>
                          <a:spcPts val="0"/>
                        </a:spcAft>
                        <a:buNone/>
                      </a:pPr>
                      <a:r>
                        <a:rPr lang="en" sz="1500"/>
                        <a:t>2</a:t>
                      </a:r>
                      <a:endParaRPr sz="1500"/>
                    </a:p>
                  </a:txBody>
                  <a:tcPr marT="91425" marB="91425" marR="91425" marL="91425" anchor="ctr"/>
                </a:tc>
              </a:tr>
              <a:tr h="381000">
                <a:tc vMerge="1"/>
                <a:tc vMerge="1"/>
                <a:tc>
                  <a:txBody>
                    <a:bodyPr/>
                    <a:lstStyle/>
                    <a:p>
                      <a:pPr indent="0" lvl="0" marL="0" rtl="0" algn="ctr">
                        <a:spcBef>
                          <a:spcPts val="0"/>
                        </a:spcBef>
                        <a:spcAft>
                          <a:spcPts val="0"/>
                        </a:spcAft>
                        <a:buNone/>
                      </a:pPr>
                      <a:r>
                        <a:rPr lang="en" sz="1500"/>
                        <a:t>Danaid Eggfly</a:t>
                      </a:r>
                      <a:endParaRPr sz="1500"/>
                    </a:p>
                  </a:txBody>
                  <a:tcPr marT="91425" marB="91425" marR="91425" marL="91425" anchor="ctr"/>
                </a:tc>
                <a:tc>
                  <a:txBody>
                    <a:bodyPr/>
                    <a:lstStyle/>
                    <a:p>
                      <a:pPr indent="0" lvl="0" marL="0" rtl="0" algn="ctr">
                        <a:spcBef>
                          <a:spcPts val="0"/>
                        </a:spcBef>
                        <a:spcAft>
                          <a:spcPts val="0"/>
                        </a:spcAft>
                        <a:buNone/>
                      </a:pPr>
                      <a:r>
                        <a:rPr lang="en" sz="1500"/>
                        <a:t>1</a:t>
                      </a:r>
                      <a:endParaRPr sz="1500"/>
                    </a:p>
                  </a:txBody>
                  <a:tcPr marT="91425" marB="91425" marR="91425" marL="91425" anchor="ctr"/>
                </a:tc>
              </a:tr>
              <a:tr h="381000">
                <a:tc vMerge="1"/>
                <a:tc vMerge="1"/>
                <a:tc>
                  <a:txBody>
                    <a:bodyPr/>
                    <a:lstStyle/>
                    <a:p>
                      <a:pPr indent="0" lvl="0" marL="0" rtl="0" algn="ctr">
                        <a:spcBef>
                          <a:spcPts val="0"/>
                        </a:spcBef>
                        <a:spcAft>
                          <a:spcPts val="0"/>
                        </a:spcAft>
                        <a:buNone/>
                      </a:pPr>
                      <a:r>
                        <a:rPr lang="en" sz="1500"/>
                        <a:t>Common Cerulean </a:t>
                      </a:r>
                      <a:endParaRPr sz="1500"/>
                    </a:p>
                  </a:txBody>
                  <a:tcPr marT="91425" marB="91425" marR="91425" marL="91425" anchor="ctr"/>
                </a:tc>
                <a:tc>
                  <a:txBody>
                    <a:bodyPr/>
                    <a:lstStyle/>
                    <a:p>
                      <a:pPr indent="0" lvl="0" marL="0" rtl="0" algn="ctr">
                        <a:spcBef>
                          <a:spcPts val="0"/>
                        </a:spcBef>
                        <a:spcAft>
                          <a:spcPts val="0"/>
                        </a:spcAft>
                        <a:buNone/>
                      </a:pPr>
                      <a:r>
                        <a:rPr lang="en" sz="1500"/>
                        <a:t>3</a:t>
                      </a:r>
                      <a:endParaRPr sz="1500"/>
                    </a:p>
                  </a:txBody>
                  <a:tcPr marT="91425" marB="91425" marR="91425" marL="91425" anchor="ctr"/>
                </a:tc>
              </a:tr>
              <a:tr h="381000">
                <a:tc vMerge="1"/>
                <a:tc vMerge="1"/>
                <a:tc>
                  <a:txBody>
                    <a:bodyPr/>
                    <a:lstStyle/>
                    <a:p>
                      <a:pPr indent="0" lvl="0" marL="0" rtl="0" algn="ctr">
                        <a:spcBef>
                          <a:spcPts val="0"/>
                        </a:spcBef>
                        <a:spcAft>
                          <a:spcPts val="0"/>
                        </a:spcAft>
                        <a:buNone/>
                      </a:pPr>
                      <a:r>
                        <a:rPr lang="en" sz="1500"/>
                        <a:t>Common Mormon</a:t>
                      </a:r>
                      <a:endParaRPr sz="1500"/>
                    </a:p>
                  </a:txBody>
                  <a:tcPr marT="91425" marB="91425" marR="91425" marL="91425" anchor="ctr"/>
                </a:tc>
                <a:tc>
                  <a:txBody>
                    <a:bodyPr/>
                    <a:lstStyle/>
                    <a:p>
                      <a:pPr indent="0" lvl="0" marL="0" rtl="0" algn="ctr">
                        <a:spcBef>
                          <a:spcPts val="0"/>
                        </a:spcBef>
                        <a:spcAft>
                          <a:spcPts val="0"/>
                        </a:spcAft>
                        <a:buNone/>
                      </a:pPr>
                      <a:r>
                        <a:rPr lang="en" sz="1500"/>
                        <a:t>1</a:t>
                      </a:r>
                      <a:endParaRPr sz="1500"/>
                    </a:p>
                  </a:txBody>
                  <a:tcPr marT="91425" marB="91425" marR="91425" marL="91425" anchor="ctr"/>
                </a:tc>
              </a:tr>
              <a:tr h="381000">
                <a:tc vMerge="1"/>
                <a:tc vMerge="1"/>
                <a:tc>
                  <a:txBody>
                    <a:bodyPr/>
                    <a:lstStyle/>
                    <a:p>
                      <a:pPr indent="0" lvl="0" marL="0" rtl="0" algn="ctr">
                        <a:spcBef>
                          <a:spcPts val="0"/>
                        </a:spcBef>
                        <a:spcAft>
                          <a:spcPts val="0"/>
                        </a:spcAft>
                        <a:buNone/>
                      </a:pPr>
                      <a:r>
                        <a:rPr lang="en" sz="1500"/>
                        <a:t>Common Sailor</a:t>
                      </a:r>
                      <a:endParaRPr sz="1500"/>
                    </a:p>
                  </a:txBody>
                  <a:tcPr marT="91425" marB="91425" marR="91425" marL="91425" anchor="ctr"/>
                </a:tc>
                <a:tc>
                  <a:txBody>
                    <a:bodyPr/>
                    <a:lstStyle/>
                    <a:p>
                      <a:pPr indent="0" lvl="0" marL="0" rtl="0" algn="ctr">
                        <a:spcBef>
                          <a:spcPts val="0"/>
                        </a:spcBef>
                        <a:spcAft>
                          <a:spcPts val="0"/>
                        </a:spcAft>
                        <a:buNone/>
                      </a:pPr>
                      <a:r>
                        <a:rPr lang="en" sz="1500"/>
                        <a:t>1</a:t>
                      </a:r>
                      <a:endParaRPr sz="1500"/>
                    </a:p>
                  </a:txBody>
                  <a:tcPr marT="91425" marB="91425" marR="91425" marL="91425" anchor="ct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2"/>
          <p:cNvSpPr txBox="1"/>
          <p:nvPr>
            <p:ph idx="1" type="body"/>
          </p:nvPr>
        </p:nvSpPr>
        <p:spPr>
          <a:xfrm>
            <a:off x="311700" y="373050"/>
            <a:ext cx="8520600" cy="439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b="1" lang="en" sz="2200">
                <a:solidFill>
                  <a:schemeClr val="dk1"/>
                </a:solidFill>
              </a:rPr>
              <a:t>Rearing Caterpillars</a:t>
            </a:r>
            <a:endParaRPr b="1" sz="2200">
              <a:solidFill>
                <a:schemeClr val="dk1"/>
              </a:solidFill>
            </a:endParaRPr>
          </a:p>
          <a:p>
            <a:pPr indent="0" lvl="0" marL="0" rtl="0" algn="just">
              <a:lnSpc>
                <a:spcPct val="115000"/>
              </a:lnSpc>
              <a:spcBef>
                <a:spcPts val="1000"/>
              </a:spcBef>
              <a:spcAft>
                <a:spcPts val="0"/>
              </a:spcAft>
              <a:buClr>
                <a:schemeClr val="dk1"/>
              </a:buClr>
              <a:buSzPts val="1100"/>
              <a:buFont typeface="Arial"/>
              <a:buNone/>
            </a:pPr>
            <a:r>
              <a:rPr lang="en" sz="1500">
                <a:solidFill>
                  <a:schemeClr val="dk1"/>
                </a:solidFill>
              </a:rPr>
              <a:t>Common Jay and Tailed Jay caterpillars were reared to study life cycle and habits of them and increasing their population. We chose these because of the large number of Champak trees available.</a:t>
            </a:r>
            <a:endParaRPr sz="1500">
              <a:solidFill>
                <a:schemeClr val="dk1"/>
              </a:solidFill>
            </a:endParaRPr>
          </a:p>
          <a:p>
            <a:pPr indent="0" lvl="0" marL="0" rtl="0" algn="l">
              <a:lnSpc>
                <a:spcPct val="115000"/>
              </a:lnSpc>
              <a:spcBef>
                <a:spcPts val="1000"/>
              </a:spcBef>
              <a:spcAft>
                <a:spcPts val="0"/>
              </a:spcAft>
              <a:buClr>
                <a:schemeClr val="dk1"/>
              </a:buClr>
              <a:buSzPts val="1100"/>
              <a:buFont typeface="Arial"/>
              <a:buNone/>
            </a:pPr>
            <a:r>
              <a:t/>
            </a:r>
            <a:endParaRPr sz="1600">
              <a:solidFill>
                <a:schemeClr val="dk1"/>
              </a:solidFill>
            </a:endParaRPr>
          </a:p>
          <a:p>
            <a:pPr indent="0" lvl="0" marL="0" rtl="0" algn="l">
              <a:lnSpc>
                <a:spcPct val="115000"/>
              </a:lnSpc>
              <a:spcBef>
                <a:spcPts val="1000"/>
              </a:spcBef>
              <a:spcAft>
                <a:spcPts val="1200"/>
              </a:spcAft>
              <a:buSzPts val="1800"/>
              <a:buNone/>
            </a:pPr>
            <a:r>
              <a:t/>
            </a:r>
            <a:endParaRPr sz="1600"/>
          </a:p>
        </p:txBody>
      </p:sp>
      <p:sp>
        <p:nvSpPr>
          <p:cNvPr id="194" name="Google Shape;194;p12"/>
          <p:cNvSpPr txBox="1"/>
          <p:nvPr/>
        </p:nvSpPr>
        <p:spPr>
          <a:xfrm>
            <a:off x="1017075" y="1802250"/>
            <a:ext cx="6811800" cy="29682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5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Collected the caterpillars for rearing from 06/10/2022 to 15/11/2022.</a:t>
            </a:r>
            <a:endParaRPr b="0" i="0" sz="1500" u="none" cap="none" strike="noStrike">
              <a:solidFill>
                <a:schemeClr val="dk1"/>
              </a:solidFill>
              <a:latin typeface="Arial"/>
              <a:ea typeface="Arial"/>
              <a:cs typeface="Arial"/>
              <a:sym typeface="Arial"/>
            </a:endParaRPr>
          </a:p>
          <a:p>
            <a:pPr indent="-323850" lvl="0" marL="457200" marR="0" rtl="0" algn="l">
              <a:lnSpc>
                <a:spcPct val="15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Reared 28 caterpillars, out of which 16 survived.</a:t>
            </a:r>
            <a:endParaRPr b="0" i="0" sz="1500" u="none" cap="none" strike="noStrike">
              <a:solidFill>
                <a:schemeClr val="dk1"/>
              </a:solidFill>
              <a:latin typeface="Arial"/>
              <a:ea typeface="Arial"/>
              <a:cs typeface="Arial"/>
              <a:sym typeface="Arial"/>
            </a:endParaRPr>
          </a:p>
          <a:p>
            <a:pPr indent="-323850" lvl="0" marL="457200" marR="0" rtl="0" algn="l">
              <a:lnSpc>
                <a:spcPct val="15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14 Common Jay,  14 Tailed Jay</a:t>
            </a:r>
            <a:endParaRPr b="0" i="0" sz="1500" u="none" cap="none" strike="noStrike">
              <a:solidFill>
                <a:schemeClr val="dk1"/>
              </a:solidFill>
              <a:latin typeface="Arial"/>
              <a:ea typeface="Arial"/>
              <a:cs typeface="Arial"/>
              <a:sym typeface="Arial"/>
            </a:endParaRPr>
          </a:p>
          <a:p>
            <a:pPr indent="-323850" lvl="0" marL="457200" marR="0" rtl="0" algn="l">
              <a:lnSpc>
                <a:spcPct val="150000"/>
              </a:lnSpc>
              <a:spcBef>
                <a:spcPts val="0"/>
              </a:spcBef>
              <a:spcAft>
                <a:spcPts val="0"/>
              </a:spcAft>
              <a:buClr>
                <a:schemeClr val="dk1"/>
              </a:buClr>
              <a:buSzPts val="1500"/>
              <a:buFont typeface="Arial"/>
              <a:buChar char="❖"/>
            </a:pPr>
            <a:r>
              <a:rPr lang="en" sz="1500">
                <a:solidFill>
                  <a:schemeClr val="dk1"/>
                </a:solidFill>
              </a:rPr>
              <a:t>Sample 1</a:t>
            </a:r>
            <a:r>
              <a:rPr b="0" i="0" lang="en" sz="1500" u="none" cap="none" strike="noStrike">
                <a:solidFill>
                  <a:schemeClr val="dk1"/>
                </a:solidFill>
                <a:latin typeface="Arial"/>
                <a:ea typeface="Arial"/>
                <a:cs typeface="Arial"/>
                <a:sym typeface="Arial"/>
              </a:rPr>
              <a:t>: 14 Caterpillars - 7 Tailed Jay, 7 Common Jay</a:t>
            </a:r>
            <a:endParaRPr b="0" i="0" sz="1500" u="none" cap="none" strike="noStrike">
              <a:solidFill>
                <a:schemeClr val="dk1"/>
              </a:solidFill>
              <a:latin typeface="Arial"/>
              <a:ea typeface="Arial"/>
              <a:cs typeface="Arial"/>
              <a:sym typeface="Arial"/>
            </a:endParaRPr>
          </a:p>
          <a:p>
            <a:pPr indent="-323850" lvl="0" marL="914400" marR="0" rtl="0" algn="l">
              <a:lnSpc>
                <a:spcPct val="15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Survived: 7 Caterpillars</a:t>
            </a:r>
            <a:endParaRPr b="0" i="0" sz="1500" u="none" cap="none" strike="noStrike">
              <a:solidFill>
                <a:schemeClr val="dk1"/>
              </a:solidFill>
              <a:latin typeface="Arial"/>
              <a:ea typeface="Arial"/>
              <a:cs typeface="Arial"/>
              <a:sym typeface="Arial"/>
            </a:endParaRPr>
          </a:p>
          <a:p>
            <a:pPr indent="-323850" lvl="0" marL="457200" marR="0" rtl="0" algn="l">
              <a:lnSpc>
                <a:spcPct val="150000"/>
              </a:lnSpc>
              <a:spcBef>
                <a:spcPts val="0"/>
              </a:spcBef>
              <a:spcAft>
                <a:spcPts val="0"/>
              </a:spcAft>
              <a:buClr>
                <a:schemeClr val="dk1"/>
              </a:buClr>
              <a:buSzPts val="1500"/>
              <a:buFont typeface="Arial"/>
              <a:buChar char="❖"/>
            </a:pPr>
            <a:r>
              <a:rPr lang="en" sz="1500">
                <a:solidFill>
                  <a:schemeClr val="dk1"/>
                </a:solidFill>
              </a:rPr>
              <a:t>Sample 2</a:t>
            </a:r>
            <a:r>
              <a:rPr b="0" i="0" lang="en" sz="1500" u="none" cap="none" strike="noStrike">
                <a:solidFill>
                  <a:schemeClr val="dk1"/>
                </a:solidFill>
                <a:latin typeface="Arial"/>
                <a:ea typeface="Arial"/>
                <a:cs typeface="Arial"/>
                <a:sym typeface="Arial"/>
              </a:rPr>
              <a:t>: 14 Caterpillars - 7 Tailed Jay, 7 Common Jay</a:t>
            </a:r>
            <a:endParaRPr b="0" i="0" sz="1500" u="none" cap="none" strike="noStrike">
              <a:solidFill>
                <a:schemeClr val="dk1"/>
              </a:solidFill>
              <a:latin typeface="Arial"/>
              <a:ea typeface="Arial"/>
              <a:cs typeface="Arial"/>
              <a:sym typeface="Arial"/>
            </a:endParaRPr>
          </a:p>
          <a:p>
            <a:pPr indent="-323850" lvl="0" marL="914400" marR="0" rtl="0" algn="l">
              <a:lnSpc>
                <a:spcPct val="15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Survived: 9 Caterpillars</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t/>
            </a:r>
            <a:endParaRPr b="0" i="0" sz="1500" u="none" cap="none" strike="noStrike">
              <a:solidFill>
                <a:srgbClr val="000000"/>
              </a:solidFill>
              <a:latin typeface="Arial"/>
              <a:ea typeface="Arial"/>
              <a:cs typeface="Arial"/>
              <a:sym typeface="Arial"/>
            </a:endParaRPr>
          </a:p>
        </p:txBody>
      </p:sp>
      <p:sp>
        <p:nvSpPr>
          <p:cNvPr id="195" name="Google Shape;195;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graphicFrame>
        <p:nvGraphicFramePr>
          <p:cNvPr id="200" name="Google Shape;200;p13"/>
          <p:cNvGraphicFramePr/>
          <p:nvPr/>
        </p:nvGraphicFramePr>
        <p:xfrm>
          <a:off x="1370550" y="1088342"/>
          <a:ext cx="3000000" cy="3000000"/>
        </p:xfrm>
        <a:graphic>
          <a:graphicData uri="http://schemas.openxmlformats.org/drawingml/2006/table">
            <a:tbl>
              <a:tblPr bandRow="1" firstRow="1">
                <a:noFill/>
                <a:tableStyleId>{07924881-05A6-451B-B53D-26CB6BBE2AB6}</a:tableStyleId>
              </a:tblPr>
              <a:tblGrid>
                <a:gridCol w="1576200"/>
                <a:gridCol w="1576200"/>
                <a:gridCol w="1576200"/>
                <a:gridCol w="1576200"/>
              </a:tblGrid>
              <a:tr h="395550">
                <a:tc>
                  <a:txBody>
                    <a:bodyPr/>
                    <a:lstStyle/>
                    <a:p>
                      <a:pPr indent="0" lvl="0" marL="0" marR="0" rtl="0" algn="ctr">
                        <a:lnSpc>
                          <a:spcPct val="100000"/>
                        </a:lnSpc>
                        <a:spcBef>
                          <a:spcPts val="0"/>
                        </a:spcBef>
                        <a:spcAft>
                          <a:spcPts val="0"/>
                        </a:spcAft>
                        <a:buNone/>
                      </a:pPr>
                      <a:r>
                        <a:rPr lang="en" sz="1400" u="none" cap="none" strike="noStrike"/>
                        <a:t>Sl. No.</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400" u="none" cap="none" strike="noStrike"/>
                        <a:t>Species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400" u="none" cap="none" strike="noStrike"/>
                        <a:t>Pupation</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400" u="none" cap="none" strike="noStrike"/>
                        <a:t>Eclosion</a:t>
                      </a:r>
                      <a:endParaRPr sz="1400" u="none" cap="none" strike="noStrike"/>
                    </a:p>
                  </a:txBody>
                  <a:tcPr marT="45725" marB="45725" marR="91450" marL="91450"/>
                </a:tc>
              </a:tr>
              <a:tr h="395550">
                <a:tc>
                  <a:txBody>
                    <a:bodyPr/>
                    <a:lstStyle/>
                    <a:p>
                      <a:pPr indent="0" lvl="0" marL="0" marR="0" rtl="0" algn="ctr">
                        <a:lnSpc>
                          <a:spcPct val="100000"/>
                        </a:lnSpc>
                        <a:spcBef>
                          <a:spcPts val="0"/>
                        </a:spcBef>
                        <a:spcAft>
                          <a:spcPts val="0"/>
                        </a:spcAft>
                        <a:buNone/>
                      </a:pPr>
                      <a:r>
                        <a:rPr lang="en" sz="1500" u="none" cap="none" strike="noStrike"/>
                        <a:t>1</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Common Jay</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14/10/2022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26/10/2022</a:t>
                      </a:r>
                      <a:endParaRPr sz="1500" u="none" cap="none" strike="noStrike"/>
                    </a:p>
                  </a:txBody>
                  <a:tcPr marT="45725" marB="45725" marR="91450" marL="91450"/>
                </a:tc>
              </a:tr>
              <a:tr h="395550">
                <a:tc>
                  <a:txBody>
                    <a:bodyPr/>
                    <a:lstStyle/>
                    <a:p>
                      <a:pPr indent="0" lvl="0" marL="0" marR="0" rtl="0" algn="ctr">
                        <a:lnSpc>
                          <a:spcPct val="100000"/>
                        </a:lnSpc>
                        <a:spcBef>
                          <a:spcPts val="0"/>
                        </a:spcBef>
                        <a:spcAft>
                          <a:spcPts val="0"/>
                        </a:spcAft>
                        <a:buNone/>
                      </a:pPr>
                      <a:r>
                        <a:rPr lang="en" sz="1500" u="none" cap="none" strike="noStrike"/>
                        <a:t>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Tailed Jay</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22/10/2022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05/11/2022</a:t>
                      </a:r>
                      <a:endParaRPr sz="1500" u="none" cap="none" strike="noStrike"/>
                    </a:p>
                  </a:txBody>
                  <a:tcPr marT="45725" marB="45725" marR="91450" marL="91450"/>
                </a:tc>
              </a:tr>
              <a:tr h="395550">
                <a:tc>
                  <a:txBody>
                    <a:bodyPr/>
                    <a:lstStyle/>
                    <a:p>
                      <a:pPr indent="0" lvl="0" marL="0" marR="0" rtl="0" algn="ctr">
                        <a:lnSpc>
                          <a:spcPct val="100000"/>
                        </a:lnSpc>
                        <a:spcBef>
                          <a:spcPts val="0"/>
                        </a:spcBef>
                        <a:spcAft>
                          <a:spcPts val="0"/>
                        </a:spcAft>
                        <a:buNone/>
                      </a:pPr>
                      <a:r>
                        <a:rPr lang="en" sz="1500" u="none" cap="none" strike="noStrike"/>
                        <a:t>3</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Common Jay</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23/10/2022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05/11/2022</a:t>
                      </a:r>
                      <a:endParaRPr sz="1500" u="none" cap="none" strike="noStrike"/>
                    </a:p>
                  </a:txBody>
                  <a:tcPr marT="45725" marB="45725" marR="91450" marL="91450"/>
                </a:tc>
              </a:tr>
              <a:tr h="395550">
                <a:tc>
                  <a:txBody>
                    <a:bodyPr/>
                    <a:lstStyle/>
                    <a:p>
                      <a:pPr indent="0" lvl="0" marL="0" marR="0" rtl="0" algn="ctr">
                        <a:lnSpc>
                          <a:spcPct val="100000"/>
                        </a:lnSpc>
                        <a:spcBef>
                          <a:spcPts val="0"/>
                        </a:spcBef>
                        <a:spcAft>
                          <a:spcPts val="0"/>
                        </a:spcAft>
                        <a:buNone/>
                      </a:pPr>
                      <a:r>
                        <a:rPr lang="en" sz="1500" u="none" cap="none" strike="noStrike"/>
                        <a:t>4</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Common Jay</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25/10/2022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06/11/2022</a:t>
                      </a:r>
                      <a:endParaRPr sz="1500" u="none" cap="none" strike="noStrike"/>
                    </a:p>
                  </a:txBody>
                  <a:tcPr marT="45725" marB="45725" marR="91450" marL="91450"/>
                </a:tc>
              </a:tr>
              <a:tr h="395550">
                <a:tc>
                  <a:txBody>
                    <a:bodyPr/>
                    <a:lstStyle/>
                    <a:p>
                      <a:pPr indent="0" lvl="0" marL="0" marR="0" rtl="0" algn="ctr">
                        <a:lnSpc>
                          <a:spcPct val="100000"/>
                        </a:lnSpc>
                        <a:spcBef>
                          <a:spcPts val="0"/>
                        </a:spcBef>
                        <a:spcAft>
                          <a:spcPts val="0"/>
                        </a:spcAft>
                        <a:buNone/>
                      </a:pPr>
                      <a:r>
                        <a:rPr lang="en" sz="1500" u="none" cap="none" strike="noStrike"/>
                        <a:t>5</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Common Jay</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26/10/2022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06/11/2022</a:t>
                      </a:r>
                      <a:endParaRPr sz="1500" u="none" cap="none" strike="noStrike"/>
                    </a:p>
                  </a:txBody>
                  <a:tcPr marT="45725" marB="45725" marR="91450" marL="91450"/>
                </a:tc>
              </a:tr>
              <a:tr h="395550">
                <a:tc>
                  <a:txBody>
                    <a:bodyPr/>
                    <a:lstStyle/>
                    <a:p>
                      <a:pPr indent="0" lvl="0" marL="0" marR="0" rtl="0" algn="ctr">
                        <a:lnSpc>
                          <a:spcPct val="100000"/>
                        </a:lnSpc>
                        <a:spcBef>
                          <a:spcPts val="0"/>
                        </a:spcBef>
                        <a:spcAft>
                          <a:spcPts val="0"/>
                        </a:spcAft>
                        <a:buNone/>
                      </a:pPr>
                      <a:r>
                        <a:rPr lang="en" sz="1500" u="none" cap="none" strike="noStrike"/>
                        <a:t>6</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Common Jay</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27/10/2022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07/11/2022</a:t>
                      </a:r>
                      <a:endParaRPr sz="1500" u="none" cap="none" strike="noStrike"/>
                    </a:p>
                  </a:txBody>
                  <a:tcPr marT="45725" marB="45725" marR="91450" marL="91450"/>
                </a:tc>
              </a:tr>
              <a:tr h="395550">
                <a:tc>
                  <a:txBody>
                    <a:bodyPr/>
                    <a:lstStyle/>
                    <a:p>
                      <a:pPr indent="0" lvl="0" marL="0" marR="0" rtl="0" algn="ctr">
                        <a:lnSpc>
                          <a:spcPct val="100000"/>
                        </a:lnSpc>
                        <a:spcBef>
                          <a:spcPts val="0"/>
                        </a:spcBef>
                        <a:spcAft>
                          <a:spcPts val="0"/>
                        </a:spcAft>
                        <a:buNone/>
                      </a:pPr>
                      <a:r>
                        <a:rPr lang="en" sz="1500" u="none" cap="none" strike="noStrike"/>
                        <a:t>7</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Common Jay</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24/11/2022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a:t>0</a:t>
                      </a:r>
                      <a:r>
                        <a:rPr lang="en" sz="1500" u="none" cap="none" strike="noStrike"/>
                        <a:t>4/12/2022</a:t>
                      </a:r>
                      <a:endParaRPr sz="1500" u="none" cap="none" strike="noStrike"/>
                    </a:p>
                  </a:txBody>
                  <a:tcPr marT="45725" marB="45725" marR="91450" marL="91450"/>
                </a:tc>
              </a:tr>
            </a:tbl>
          </a:graphicData>
        </a:graphic>
      </p:graphicFrame>
      <p:sp>
        <p:nvSpPr>
          <p:cNvPr id="201" name="Google Shape;201;p13"/>
          <p:cNvSpPr txBox="1"/>
          <p:nvPr/>
        </p:nvSpPr>
        <p:spPr>
          <a:xfrm>
            <a:off x="2280162" y="454021"/>
            <a:ext cx="44856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2200"/>
              <a:t>Sample 1</a:t>
            </a:r>
            <a:endParaRPr b="0" i="0" sz="2200" u="none" cap="none" strike="noStrike">
              <a:solidFill>
                <a:srgbClr val="000000"/>
              </a:solidFill>
              <a:latin typeface="Arial"/>
              <a:ea typeface="Arial"/>
              <a:cs typeface="Arial"/>
              <a:sym typeface="Arial"/>
            </a:endParaRPr>
          </a:p>
        </p:txBody>
      </p:sp>
      <p:sp>
        <p:nvSpPr>
          <p:cNvPr id="202" name="Google Shape;202;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4"/>
          <p:cNvSpPr txBox="1"/>
          <p:nvPr/>
        </p:nvSpPr>
        <p:spPr>
          <a:xfrm>
            <a:off x="2976161" y="194595"/>
            <a:ext cx="31917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2200"/>
              <a:t>Sample 2</a:t>
            </a:r>
            <a:endParaRPr b="0" i="0" sz="2200" u="none" cap="none" strike="noStrike">
              <a:solidFill>
                <a:srgbClr val="000000"/>
              </a:solidFill>
              <a:latin typeface="Arial"/>
              <a:ea typeface="Arial"/>
              <a:cs typeface="Arial"/>
              <a:sym typeface="Arial"/>
            </a:endParaRPr>
          </a:p>
        </p:txBody>
      </p:sp>
      <p:graphicFrame>
        <p:nvGraphicFramePr>
          <p:cNvPr id="208" name="Google Shape;208;p14"/>
          <p:cNvGraphicFramePr/>
          <p:nvPr/>
        </p:nvGraphicFramePr>
        <p:xfrm>
          <a:off x="1476000" y="902700"/>
          <a:ext cx="3000000" cy="3000000"/>
        </p:xfrm>
        <a:graphic>
          <a:graphicData uri="http://schemas.openxmlformats.org/drawingml/2006/table">
            <a:tbl>
              <a:tblPr bandRow="1" firstRow="1">
                <a:noFill/>
                <a:tableStyleId>{07924881-05A6-451B-B53D-26CB6BBE2AB6}</a:tableStyleId>
              </a:tblPr>
              <a:tblGrid>
                <a:gridCol w="1548000"/>
                <a:gridCol w="1548000"/>
                <a:gridCol w="1548000"/>
                <a:gridCol w="1548000"/>
              </a:tblGrid>
              <a:tr h="381500">
                <a:tc>
                  <a:txBody>
                    <a:bodyPr/>
                    <a:lstStyle/>
                    <a:p>
                      <a:pPr indent="0" lvl="0" marL="0" marR="0" rtl="0" algn="ctr">
                        <a:lnSpc>
                          <a:spcPct val="100000"/>
                        </a:lnSpc>
                        <a:spcBef>
                          <a:spcPts val="0"/>
                        </a:spcBef>
                        <a:spcAft>
                          <a:spcPts val="0"/>
                        </a:spcAft>
                        <a:buNone/>
                      </a:pPr>
                      <a:r>
                        <a:rPr lang="en" sz="1400" u="none" cap="none" strike="noStrike"/>
                        <a:t>Sl. No.</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400" u="none" cap="none" strike="noStrike"/>
                        <a:t>Species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400" u="none" cap="none" strike="noStrike"/>
                        <a:t>Pupation</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400" u="none" cap="none" strike="noStrike"/>
                        <a:t>Eclosion</a:t>
                      </a:r>
                      <a:endParaRPr sz="1400" u="none" cap="none" strike="noStrike"/>
                    </a:p>
                  </a:txBody>
                  <a:tcPr marT="45725" marB="45725" marR="91450" marL="91450"/>
                </a:tc>
              </a:tr>
              <a:tr h="381500">
                <a:tc>
                  <a:txBody>
                    <a:bodyPr/>
                    <a:lstStyle/>
                    <a:p>
                      <a:pPr indent="0" lvl="0" marL="0" marR="0" rtl="0" algn="ctr">
                        <a:lnSpc>
                          <a:spcPct val="100000"/>
                        </a:lnSpc>
                        <a:spcBef>
                          <a:spcPts val="0"/>
                        </a:spcBef>
                        <a:spcAft>
                          <a:spcPts val="0"/>
                        </a:spcAft>
                        <a:buNone/>
                      </a:pPr>
                      <a:r>
                        <a:rPr lang="en" sz="1500" u="none" cap="none" strike="noStrike"/>
                        <a:t>1</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Common Jay</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13/10/2022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28/10/2022</a:t>
                      </a:r>
                      <a:endParaRPr sz="1500" u="none" cap="none" strike="noStrike"/>
                    </a:p>
                  </a:txBody>
                  <a:tcPr marT="45725" marB="45725" marR="91450" marL="91450"/>
                </a:tc>
              </a:tr>
              <a:tr h="381500">
                <a:tc>
                  <a:txBody>
                    <a:bodyPr/>
                    <a:lstStyle/>
                    <a:p>
                      <a:pPr indent="0" lvl="0" marL="0" marR="0" rtl="0" algn="ctr">
                        <a:lnSpc>
                          <a:spcPct val="100000"/>
                        </a:lnSpc>
                        <a:spcBef>
                          <a:spcPts val="0"/>
                        </a:spcBef>
                        <a:spcAft>
                          <a:spcPts val="0"/>
                        </a:spcAft>
                        <a:buNone/>
                      </a:pPr>
                      <a:r>
                        <a:rPr lang="en" sz="1500" u="none" cap="none" strike="noStrike"/>
                        <a:t>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Common Jay</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14/10/2022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30/10/2022</a:t>
                      </a:r>
                      <a:endParaRPr sz="1500" u="none" cap="none" strike="noStrike"/>
                    </a:p>
                  </a:txBody>
                  <a:tcPr marT="45725" marB="45725" marR="91450" marL="91450"/>
                </a:tc>
              </a:tr>
              <a:tr h="381500">
                <a:tc>
                  <a:txBody>
                    <a:bodyPr/>
                    <a:lstStyle/>
                    <a:p>
                      <a:pPr indent="0" lvl="0" marL="0" marR="0" rtl="0" algn="ctr">
                        <a:lnSpc>
                          <a:spcPct val="100000"/>
                        </a:lnSpc>
                        <a:spcBef>
                          <a:spcPts val="0"/>
                        </a:spcBef>
                        <a:spcAft>
                          <a:spcPts val="0"/>
                        </a:spcAft>
                        <a:buNone/>
                      </a:pPr>
                      <a:r>
                        <a:rPr lang="en" sz="1500" u="none" cap="none" strike="noStrike"/>
                        <a:t>3</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Common Jay</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22/10/2022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a:t>08/11/2022</a:t>
                      </a:r>
                      <a:endParaRPr sz="1500" u="none" cap="none" strike="noStrike"/>
                    </a:p>
                  </a:txBody>
                  <a:tcPr marT="45725" marB="45725" marR="91450" marL="91450"/>
                </a:tc>
              </a:tr>
              <a:tr h="381500">
                <a:tc>
                  <a:txBody>
                    <a:bodyPr/>
                    <a:lstStyle/>
                    <a:p>
                      <a:pPr indent="0" lvl="0" marL="0" marR="0" rtl="0" algn="ctr">
                        <a:lnSpc>
                          <a:spcPct val="100000"/>
                        </a:lnSpc>
                        <a:spcBef>
                          <a:spcPts val="0"/>
                        </a:spcBef>
                        <a:spcAft>
                          <a:spcPts val="0"/>
                        </a:spcAft>
                        <a:buNone/>
                      </a:pPr>
                      <a:r>
                        <a:rPr lang="en" sz="1500" u="none" cap="none" strike="noStrike"/>
                        <a:t>4</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Common Jay</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23/10/2022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a:t>09/11/2022</a:t>
                      </a:r>
                      <a:endParaRPr sz="1500" u="none" cap="none" strike="noStrike"/>
                    </a:p>
                  </a:txBody>
                  <a:tcPr marT="45725" marB="45725" marR="91450" marL="91450"/>
                </a:tc>
              </a:tr>
              <a:tr h="381500">
                <a:tc>
                  <a:txBody>
                    <a:bodyPr/>
                    <a:lstStyle/>
                    <a:p>
                      <a:pPr indent="0" lvl="0" marL="0" marR="0" rtl="0" algn="ctr">
                        <a:lnSpc>
                          <a:spcPct val="100000"/>
                        </a:lnSpc>
                        <a:spcBef>
                          <a:spcPts val="0"/>
                        </a:spcBef>
                        <a:spcAft>
                          <a:spcPts val="0"/>
                        </a:spcAft>
                        <a:buNone/>
                      </a:pPr>
                      <a:r>
                        <a:rPr lang="en" sz="1500" u="none" cap="none" strike="noStrike"/>
                        <a:t>5</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Tailed Jay</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07/11/2022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24/11/2022</a:t>
                      </a:r>
                      <a:endParaRPr sz="1500" u="none" cap="none" strike="noStrike"/>
                    </a:p>
                  </a:txBody>
                  <a:tcPr marT="45725" marB="45725" marR="91450" marL="91450"/>
                </a:tc>
              </a:tr>
              <a:tr h="381500">
                <a:tc>
                  <a:txBody>
                    <a:bodyPr/>
                    <a:lstStyle/>
                    <a:p>
                      <a:pPr indent="0" lvl="0" marL="0" marR="0" rtl="0" algn="ctr">
                        <a:lnSpc>
                          <a:spcPct val="100000"/>
                        </a:lnSpc>
                        <a:spcBef>
                          <a:spcPts val="0"/>
                        </a:spcBef>
                        <a:spcAft>
                          <a:spcPts val="0"/>
                        </a:spcAft>
                        <a:buNone/>
                      </a:pPr>
                      <a:r>
                        <a:rPr lang="en" sz="1500" u="none" cap="none" strike="noStrike"/>
                        <a:t>6</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Tailed Jay</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18/11/2022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a:t>07/12/2022</a:t>
                      </a:r>
                      <a:endParaRPr sz="1500" u="none" cap="none" strike="noStrike"/>
                    </a:p>
                  </a:txBody>
                  <a:tcPr marT="45725" marB="45725" marR="91450" marL="91450"/>
                </a:tc>
              </a:tr>
              <a:tr h="381500">
                <a:tc>
                  <a:txBody>
                    <a:bodyPr/>
                    <a:lstStyle/>
                    <a:p>
                      <a:pPr indent="0" lvl="0" marL="0" marR="0" rtl="0" algn="ctr">
                        <a:lnSpc>
                          <a:spcPct val="100000"/>
                        </a:lnSpc>
                        <a:spcBef>
                          <a:spcPts val="0"/>
                        </a:spcBef>
                        <a:spcAft>
                          <a:spcPts val="0"/>
                        </a:spcAft>
                        <a:buNone/>
                      </a:pPr>
                      <a:r>
                        <a:rPr lang="en" sz="1500" u="none" cap="none" strike="noStrike"/>
                        <a:t>7</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Tailed Jay</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u="none" cap="none" strike="noStrike"/>
                        <a:t>01/12/2022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a:t>-</a:t>
                      </a:r>
                      <a:endParaRPr sz="1500" u="none" cap="none" strike="noStrike"/>
                    </a:p>
                  </a:txBody>
                  <a:tcPr marT="45725" marB="45725" marR="91450" marL="91450"/>
                </a:tc>
              </a:tr>
              <a:tr h="381500">
                <a:tc>
                  <a:txBody>
                    <a:bodyPr/>
                    <a:lstStyle/>
                    <a:p>
                      <a:pPr indent="0" lvl="0" marL="0" marR="0" rtl="0" algn="ctr">
                        <a:lnSpc>
                          <a:spcPct val="100000"/>
                        </a:lnSpc>
                        <a:spcBef>
                          <a:spcPts val="0"/>
                        </a:spcBef>
                        <a:spcAft>
                          <a:spcPts val="0"/>
                        </a:spcAft>
                        <a:buNone/>
                      </a:pPr>
                      <a:r>
                        <a:rPr lang="en" sz="1500"/>
                        <a:t>8</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a:t>Tailed Jay</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a:t>05/12/2022</a:t>
                      </a:r>
                      <a:endParaRPr sz="15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 sz="1500"/>
                        <a:t>-</a:t>
                      </a:r>
                      <a:endParaRPr sz="1500" u="none" cap="none" strike="noStrike"/>
                    </a:p>
                  </a:txBody>
                  <a:tcPr marT="45725" marB="45725" marR="91450" marL="91450"/>
                </a:tc>
              </a:tr>
              <a:tr h="381500">
                <a:tc>
                  <a:txBody>
                    <a:bodyPr/>
                    <a:lstStyle/>
                    <a:p>
                      <a:pPr indent="0" lvl="0" marL="0" marR="0" rtl="0" algn="ctr">
                        <a:lnSpc>
                          <a:spcPct val="100000"/>
                        </a:lnSpc>
                        <a:spcBef>
                          <a:spcPts val="0"/>
                        </a:spcBef>
                        <a:spcAft>
                          <a:spcPts val="0"/>
                        </a:spcAft>
                        <a:buNone/>
                      </a:pPr>
                      <a:r>
                        <a:rPr lang="en" sz="1500"/>
                        <a:t>9</a:t>
                      </a:r>
                      <a:endParaRPr sz="1500"/>
                    </a:p>
                  </a:txBody>
                  <a:tcPr marT="45725" marB="45725" marR="91450" marL="91450"/>
                </a:tc>
                <a:tc>
                  <a:txBody>
                    <a:bodyPr/>
                    <a:lstStyle/>
                    <a:p>
                      <a:pPr indent="0" lvl="0" marL="0" marR="0" rtl="0" algn="ctr">
                        <a:lnSpc>
                          <a:spcPct val="100000"/>
                        </a:lnSpc>
                        <a:spcBef>
                          <a:spcPts val="0"/>
                        </a:spcBef>
                        <a:spcAft>
                          <a:spcPts val="0"/>
                        </a:spcAft>
                        <a:buNone/>
                      </a:pPr>
                      <a:r>
                        <a:rPr lang="en" sz="1500"/>
                        <a:t>Tailed Jay</a:t>
                      </a:r>
                      <a:endParaRPr sz="1500"/>
                    </a:p>
                  </a:txBody>
                  <a:tcPr marT="45725" marB="45725" marR="91450" marL="91450"/>
                </a:tc>
                <a:tc>
                  <a:txBody>
                    <a:bodyPr/>
                    <a:lstStyle/>
                    <a:p>
                      <a:pPr indent="0" lvl="0" marL="0" marR="0" rtl="0" algn="ctr">
                        <a:lnSpc>
                          <a:spcPct val="100000"/>
                        </a:lnSpc>
                        <a:spcBef>
                          <a:spcPts val="0"/>
                        </a:spcBef>
                        <a:spcAft>
                          <a:spcPts val="0"/>
                        </a:spcAft>
                        <a:buNone/>
                      </a:pPr>
                      <a:r>
                        <a:rPr lang="en" sz="1500"/>
                        <a:t>16/12/2022</a:t>
                      </a:r>
                      <a:endParaRPr sz="1500"/>
                    </a:p>
                  </a:txBody>
                  <a:tcPr marT="45725" marB="45725" marR="91450" marL="91450"/>
                </a:tc>
                <a:tc>
                  <a:txBody>
                    <a:bodyPr/>
                    <a:lstStyle/>
                    <a:p>
                      <a:pPr indent="0" lvl="0" marL="0" marR="0" rtl="0" algn="ctr">
                        <a:lnSpc>
                          <a:spcPct val="100000"/>
                        </a:lnSpc>
                        <a:spcBef>
                          <a:spcPts val="0"/>
                        </a:spcBef>
                        <a:spcAft>
                          <a:spcPts val="0"/>
                        </a:spcAft>
                        <a:buNone/>
                      </a:pPr>
                      <a:r>
                        <a:rPr lang="en" sz="1500"/>
                        <a:t>-</a:t>
                      </a:r>
                      <a:endParaRPr sz="1500" u="none" cap="none" strike="noStrike"/>
                    </a:p>
                  </a:txBody>
                  <a:tcPr marT="45725" marB="45725" marR="91450" marL="91450"/>
                </a:tc>
              </a:tr>
            </a:tbl>
          </a:graphicData>
        </a:graphic>
      </p:graphicFrame>
      <p:sp>
        <p:nvSpPr>
          <p:cNvPr id="209" name="Google Shape;209;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2"/>
          <p:cNvSpPr txBox="1"/>
          <p:nvPr>
            <p:ph type="title"/>
          </p:nvPr>
        </p:nvSpPr>
        <p:spPr>
          <a:xfrm>
            <a:off x="311700" y="337325"/>
            <a:ext cx="8520600" cy="5727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INTRODUCTION</a:t>
            </a:r>
            <a:endParaRPr/>
          </a:p>
        </p:txBody>
      </p:sp>
      <p:sp>
        <p:nvSpPr>
          <p:cNvPr id="64" name="Google Shape;64;p2"/>
          <p:cNvSpPr txBox="1"/>
          <p:nvPr>
            <p:ph idx="1" type="body"/>
          </p:nvPr>
        </p:nvSpPr>
        <p:spPr>
          <a:xfrm>
            <a:off x="311700" y="977100"/>
            <a:ext cx="8520600" cy="3916500"/>
          </a:xfrm>
          <a:prstGeom prst="rect">
            <a:avLst/>
          </a:prstGeom>
          <a:noFill/>
          <a:ln>
            <a:noFill/>
          </a:ln>
        </p:spPr>
        <p:txBody>
          <a:bodyPr anchorCtr="0" anchor="t" bIns="91425" lIns="91425" spcFirstLastPara="1" rIns="91425" wrap="square" tIns="91425">
            <a:normAutofit/>
          </a:bodyPr>
          <a:lstStyle/>
          <a:p>
            <a:pPr indent="0" lvl="0" marL="0" rtl="0" algn="l">
              <a:lnSpc>
                <a:spcPct val="95000"/>
              </a:lnSpc>
              <a:spcBef>
                <a:spcPts val="0"/>
              </a:spcBef>
              <a:spcAft>
                <a:spcPts val="0"/>
              </a:spcAft>
              <a:buSzPts val="1800"/>
              <a:buNone/>
            </a:pPr>
            <a:r>
              <a:t/>
            </a:r>
            <a:endParaRPr sz="6000">
              <a:solidFill>
                <a:srgbClr val="1A1A1A"/>
              </a:solidFill>
            </a:endParaRPr>
          </a:p>
          <a:p>
            <a:pPr indent="0" lvl="0" marL="457200" rtl="0" algn="just">
              <a:lnSpc>
                <a:spcPct val="95000"/>
              </a:lnSpc>
              <a:spcBef>
                <a:spcPts val="1000"/>
              </a:spcBef>
              <a:spcAft>
                <a:spcPts val="0"/>
              </a:spcAft>
              <a:buSzPts val="1800"/>
              <a:buNone/>
            </a:pPr>
            <a:r>
              <a:t/>
            </a:r>
            <a:endParaRPr sz="1750">
              <a:solidFill>
                <a:srgbClr val="1A1A1A"/>
              </a:solidFill>
            </a:endParaRPr>
          </a:p>
          <a:p>
            <a:pPr indent="0" lvl="0" marL="0" rtl="0" algn="just">
              <a:lnSpc>
                <a:spcPct val="95000"/>
              </a:lnSpc>
              <a:spcBef>
                <a:spcPts val="1000"/>
              </a:spcBef>
              <a:spcAft>
                <a:spcPts val="0"/>
              </a:spcAft>
              <a:buSzPts val="1800"/>
              <a:buNone/>
            </a:pPr>
            <a:r>
              <a:t/>
            </a:r>
            <a:endParaRPr sz="6000">
              <a:solidFill>
                <a:srgbClr val="202122"/>
              </a:solidFill>
              <a:highlight>
                <a:schemeClr val="lt2"/>
              </a:highlight>
            </a:endParaRPr>
          </a:p>
          <a:p>
            <a:pPr indent="0" lvl="0" marL="0" rtl="0" algn="l">
              <a:lnSpc>
                <a:spcPct val="95000"/>
              </a:lnSpc>
              <a:spcBef>
                <a:spcPts val="1000"/>
              </a:spcBef>
              <a:spcAft>
                <a:spcPts val="0"/>
              </a:spcAft>
              <a:buClr>
                <a:schemeClr val="dk1"/>
              </a:buClr>
              <a:buSzPts val="935"/>
              <a:buFont typeface="Arial"/>
              <a:buNone/>
            </a:pPr>
            <a:r>
              <a:t/>
            </a:r>
            <a:endParaRPr sz="3200">
              <a:solidFill>
                <a:schemeClr val="dk1"/>
              </a:solidFill>
            </a:endParaRPr>
          </a:p>
          <a:p>
            <a:pPr indent="0" lvl="0" marL="0" rtl="0" algn="l">
              <a:lnSpc>
                <a:spcPct val="95000"/>
              </a:lnSpc>
              <a:spcBef>
                <a:spcPts val="1000"/>
              </a:spcBef>
              <a:spcAft>
                <a:spcPts val="0"/>
              </a:spcAft>
              <a:buClr>
                <a:schemeClr val="dk1"/>
              </a:buClr>
              <a:buSzPts val="935"/>
              <a:buFont typeface="Arial"/>
              <a:buNone/>
            </a:pPr>
            <a:r>
              <a:t/>
            </a:r>
            <a:endParaRPr sz="2100">
              <a:solidFill>
                <a:schemeClr val="dk1"/>
              </a:solidFill>
            </a:endParaRPr>
          </a:p>
          <a:p>
            <a:pPr indent="0" lvl="0" marL="0" rtl="0" algn="l">
              <a:lnSpc>
                <a:spcPct val="115000"/>
              </a:lnSpc>
              <a:spcBef>
                <a:spcPts val="1000"/>
              </a:spcBef>
              <a:spcAft>
                <a:spcPts val="0"/>
              </a:spcAft>
              <a:buClr>
                <a:schemeClr val="dk1"/>
              </a:buClr>
              <a:buSzPts val="1100"/>
              <a:buFont typeface="Arial"/>
              <a:buNone/>
            </a:pPr>
            <a:r>
              <a:t/>
            </a:r>
            <a:endParaRPr>
              <a:solidFill>
                <a:schemeClr val="dk1"/>
              </a:solidFill>
            </a:endParaRPr>
          </a:p>
          <a:p>
            <a:pPr indent="0" lvl="0" marL="0" rtl="0" algn="l">
              <a:lnSpc>
                <a:spcPct val="95000"/>
              </a:lnSpc>
              <a:spcBef>
                <a:spcPts val="1000"/>
              </a:spcBef>
              <a:spcAft>
                <a:spcPts val="0"/>
              </a:spcAft>
              <a:buClr>
                <a:schemeClr val="dk1"/>
              </a:buClr>
              <a:buSzPts val="935"/>
              <a:buFont typeface="Arial"/>
              <a:buNone/>
            </a:pPr>
            <a:r>
              <a:t/>
            </a:r>
            <a:endParaRPr sz="1505">
              <a:solidFill>
                <a:schemeClr val="dk1"/>
              </a:solidFill>
            </a:endParaRPr>
          </a:p>
          <a:p>
            <a:pPr indent="0" lvl="0" marL="0" marR="76200" rtl="0" algn="just">
              <a:lnSpc>
                <a:spcPct val="115000"/>
              </a:lnSpc>
              <a:spcBef>
                <a:spcPts val="1000"/>
              </a:spcBef>
              <a:spcAft>
                <a:spcPts val="1000"/>
              </a:spcAft>
              <a:buClr>
                <a:schemeClr val="dk1"/>
              </a:buClr>
              <a:buSzPts val="1100"/>
              <a:buFont typeface="Arial"/>
              <a:buNone/>
            </a:pPr>
            <a:r>
              <a:t/>
            </a:r>
            <a:endParaRPr sz="1500"/>
          </a:p>
        </p:txBody>
      </p:sp>
      <p:sp>
        <p:nvSpPr>
          <p:cNvPr id="65" name="Google Shape;65;p2"/>
          <p:cNvSpPr txBox="1"/>
          <p:nvPr/>
        </p:nvSpPr>
        <p:spPr>
          <a:xfrm>
            <a:off x="709800" y="1015200"/>
            <a:ext cx="7724400" cy="38403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50000"/>
              </a:lnSpc>
              <a:spcBef>
                <a:spcPts val="0"/>
              </a:spcBef>
              <a:spcAft>
                <a:spcPts val="0"/>
              </a:spcAft>
              <a:buClr>
                <a:srgbClr val="1A1A1A"/>
              </a:buClr>
              <a:buSzPts val="1500"/>
              <a:buChar char="❖"/>
            </a:pPr>
            <a:r>
              <a:rPr i="0" lang="en" sz="1500" u="none" cap="none" strike="noStrike">
                <a:solidFill>
                  <a:srgbClr val="1A1A1A"/>
                </a:solidFill>
              </a:rPr>
              <a:t>Butterflies are a popular motif in the visual and literary arts. They are certainly one of the most appealing creatures in nature.</a:t>
            </a:r>
            <a:endParaRPr i="0" sz="1500" u="none" cap="none" strike="noStrike">
              <a:solidFill>
                <a:srgbClr val="1A1A1A"/>
              </a:solidFill>
            </a:endParaRPr>
          </a:p>
          <a:p>
            <a:pPr indent="-323850" lvl="0" marL="457200" marR="0" rtl="0" algn="just">
              <a:lnSpc>
                <a:spcPct val="150000"/>
              </a:lnSpc>
              <a:spcBef>
                <a:spcPts val="0"/>
              </a:spcBef>
              <a:spcAft>
                <a:spcPts val="0"/>
              </a:spcAft>
              <a:buClr>
                <a:srgbClr val="1A1A1A"/>
              </a:buClr>
              <a:buSzPts val="1500"/>
              <a:buChar char="❖"/>
            </a:pPr>
            <a:r>
              <a:rPr i="0" lang="en" sz="1500" u="none" cap="none" strike="noStrike">
                <a:solidFill>
                  <a:srgbClr val="1A1A1A"/>
                </a:solidFill>
              </a:rPr>
              <a:t>Butterflies are insects that belong to the order Lepidoptera. </a:t>
            </a:r>
            <a:endParaRPr i="0" sz="1500" u="none" cap="none" strike="noStrike">
              <a:solidFill>
                <a:srgbClr val="1A1A1A"/>
              </a:solidFill>
            </a:endParaRPr>
          </a:p>
          <a:p>
            <a:pPr indent="-323850" lvl="0" marL="457200" rtl="0" algn="just">
              <a:lnSpc>
                <a:spcPct val="150000"/>
              </a:lnSpc>
              <a:spcBef>
                <a:spcPts val="0"/>
              </a:spcBef>
              <a:spcAft>
                <a:spcPts val="0"/>
              </a:spcAft>
              <a:buClr>
                <a:srgbClr val="1A1A1A"/>
              </a:buClr>
              <a:buSzPts val="1500"/>
              <a:buChar char="❖"/>
            </a:pPr>
            <a:r>
              <a:rPr lang="en" sz="1500">
                <a:solidFill>
                  <a:srgbClr val="1A1A1A"/>
                </a:solidFill>
              </a:rPr>
              <a:t>They play an important role in the ecosystem, i.e. they act as a keystone species. They are valuable pollinators, induce natural genetic variations, and act as natural pest control. They are an indicator of a healthy environment. </a:t>
            </a:r>
            <a:endParaRPr sz="1500">
              <a:solidFill>
                <a:srgbClr val="1A1A1A"/>
              </a:solidFill>
            </a:endParaRPr>
          </a:p>
          <a:p>
            <a:pPr indent="-323850" lvl="0" marL="457200" marR="0" rtl="0" algn="just">
              <a:lnSpc>
                <a:spcPct val="150000"/>
              </a:lnSpc>
              <a:spcBef>
                <a:spcPts val="0"/>
              </a:spcBef>
              <a:spcAft>
                <a:spcPts val="0"/>
              </a:spcAft>
              <a:buClr>
                <a:srgbClr val="1A1A1A"/>
              </a:buClr>
              <a:buSzPts val="1500"/>
              <a:buChar char="❖"/>
            </a:pPr>
            <a:r>
              <a:rPr i="0" lang="en" sz="1500" u="none" cap="none" strike="noStrike">
                <a:solidFill>
                  <a:srgbClr val="1A1A1A"/>
                </a:solidFill>
              </a:rPr>
              <a:t>The life cycle has four stages: egg, caterpillar, pupa and adult. </a:t>
            </a:r>
            <a:endParaRPr sz="1500"/>
          </a:p>
          <a:p>
            <a:pPr indent="-323850" lvl="0" marL="457200" marR="0" rtl="0" algn="just">
              <a:lnSpc>
                <a:spcPct val="150000"/>
              </a:lnSpc>
              <a:spcBef>
                <a:spcPts val="0"/>
              </a:spcBef>
              <a:spcAft>
                <a:spcPts val="0"/>
              </a:spcAft>
              <a:buClr>
                <a:srgbClr val="1A1A1A"/>
              </a:buClr>
              <a:buSzPts val="1500"/>
              <a:buChar char="❖"/>
            </a:pPr>
            <a:r>
              <a:rPr i="0" lang="en" sz="1500" u="none" cap="none" strike="noStrike">
                <a:solidFill>
                  <a:srgbClr val="1A1A1A"/>
                </a:solidFill>
              </a:rPr>
              <a:t>Each butterfly species sticks to their host plant or plants to lay their eggs. The larvae from the eggs will only eat the leaves from the host plant.</a:t>
            </a:r>
            <a:endParaRPr sz="1500"/>
          </a:p>
          <a:p>
            <a:pPr indent="-228600" lvl="0" marL="457200" marR="0" rtl="0" algn="just">
              <a:lnSpc>
                <a:spcPct val="150000"/>
              </a:lnSpc>
              <a:spcBef>
                <a:spcPts val="0"/>
              </a:spcBef>
              <a:spcAft>
                <a:spcPts val="0"/>
              </a:spcAft>
              <a:buClr>
                <a:srgbClr val="1A1A1A"/>
              </a:buClr>
              <a:buSzPts val="1400"/>
              <a:buFont typeface="Arial"/>
              <a:buNone/>
            </a:pPr>
            <a:r>
              <a:t/>
            </a:r>
            <a:endParaRPr b="0" i="0" sz="1400" u="none" cap="none" strike="noStrike">
              <a:solidFill>
                <a:srgbClr val="1A1A1A"/>
              </a:solidFill>
              <a:latin typeface="Arial"/>
              <a:ea typeface="Arial"/>
              <a:cs typeface="Arial"/>
              <a:sym typeface="Arial"/>
            </a:endParaRPr>
          </a:p>
          <a:p>
            <a:pPr indent="-228600" lvl="0" marL="457200" marR="0" rtl="0" algn="just">
              <a:lnSpc>
                <a:spcPct val="150000"/>
              </a:lnSpc>
              <a:spcBef>
                <a:spcPts val="0"/>
              </a:spcBef>
              <a:spcAft>
                <a:spcPts val="0"/>
              </a:spcAft>
              <a:buClr>
                <a:srgbClr val="1A1A1A"/>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15" title="Points scored"/>
          <p:cNvPicPr preferRelativeResize="0"/>
          <p:nvPr/>
        </p:nvPicPr>
        <p:blipFill rotWithShape="1">
          <a:blip r:embed="rId3">
            <a:alphaModFix/>
          </a:blip>
          <a:srcRect b="0" l="0" r="0" t="0"/>
          <a:stretch/>
        </p:blipFill>
        <p:spPr>
          <a:xfrm>
            <a:off x="711913" y="0"/>
            <a:ext cx="7720176" cy="4773650"/>
          </a:xfrm>
          <a:prstGeom prst="rect">
            <a:avLst/>
          </a:prstGeom>
          <a:noFill/>
          <a:ln>
            <a:noFill/>
          </a:ln>
        </p:spPr>
      </p:pic>
      <p:sp>
        <p:nvSpPr>
          <p:cNvPr id="215" name="Google Shape;215;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6"/>
          <p:cNvSpPr txBox="1"/>
          <p:nvPr>
            <p:ph idx="1" type="body"/>
          </p:nvPr>
        </p:nvSpPr>
        <p:spPr>
          <a:xfrm>
            <a:off x="509400" y="72275"/>
            <a:ext cx="8125200" cy="4659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b="1" lang="en" sz="2200">
                <a:solidFill>
                  <a:schemeClr val="dk1"/>
                </a:solidFill>
              </a:rPr>
              <a:t>Reviewing Host Plants In School</a:t>
            </a:r>
            <a:endParaRPr b="1" sz="2200">
              <a:solidFill>
                <a:schemeClr val="dk1"/>
              </a:solidFill>
            </a:endParaRPr>
          </a:p>
          <a:p>
            <a:pPr indent="0" lvl="0" marL="0" rtl="0" algn="l">
              <a:spcBef>
                <a:spcPts val="0"/>
              </a:spcBef>
              <a:spcAft>
                <a:spcPts val="0"/>
              </a:spcAft>
              <a:buNone/>
            </a:pPr>
            <a:r>
              <a:t/>
            </a:r>
            <a:endParaRPr b="1" sz="2500">
              <a:solidFill>
                <a:schemeClr val="dk1"/>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chemeClr val="dk1"/>
              </a:buClr>
              <a:buSzPts val="1500"/>
              <a:buChar char="❖"/>
            </a:pPr>
            <a:r>
              <a:rPr lang="en" sz="1500">
                <a:solidFill>
                  <a:schemeClr val="dk1"/>
                </a:solidFill>
              </a:rPr>
              <a:t>Champak, </a:t>
            </a:r>
            <a:r>
              <a:rPr i="1" lang="en" sz="1500">
                <a:solidFill>
                  <a:schemeClr val="dk1"/>
                </a:solidFill>
              </a:rPr>
              <a:t>Michelia champaca</a:t>
            </a:r>
            <a:endParaRPr i="1" sz="1500">
              <a:solidFill>
                <a:schemeClr val="dk1"/>
              </a:solidFill>
            </a:endParaRPr>
          </a:p>
          <a:p>
            <a:pPr indent="-323850" lvl="0" marL="457200" rtl="0" algn="l">
              <a:lnSpc>
                <a:spcPct val="150000"/>
              </a:lnSpc>
              <a:spcBef>
                <a:spcPts val="0"/>
              </a:spcBef>
              <a:spcAft>
                <a:spcPts val="0"/>
              </a:spcAft>
              <a:buClr>
                <a:schemeClr val="dk1"/>
              </a:buClr>
              <a:buSzPts val="1500"/>
              <a:buChar char="❖"/>
            </a:pPr>
            <a:r>
              <a:rPr lang="en" sz="1500">
                <a:solidFill>
                  <a:schemeClr val="dk1"/>
                </a:solidFill>
              </a:rPr>
              <a:t>Guava, </a:t>
            </a:r>
            <a:r>
              <a:rPr i="1" lang="en" sz="1500">
                <a:solidFill>
                  <a:schemeClr val="dk1"/>
                </a:solidFill>
              </a:rPr>
              <a:t>Psidium guajava</a:t>
            </a:r>
            <a:endParaRPr i="1" sz="1500">
              <a:solidFill>
                <a:schemeClr val="dk1"/>
              </a:solidFill>
            </a:endParaRPr>
          </a:p>
          <a:p>
            <a:pPr indent="-323850" lvl="0" marL="457200" rtl="0" algn="l">
              <a:lnSpc>
                <a:spcPct val="150000"/>
              </a:lnSpc>
              <a:spcBef>
                <a:spcPts val="0"/>
              </a:spcBef>
              <a:spcAft>
                <a:spcPts val="0"/>
              </a:spcAft>
              <a:buClr>
                <a:schemeClr val="dk1"/>
              </a:buClr>
              <a:buSzPts val="1500"/>
              <a:buChar char="❖"/>
            </a:pPr>
            <a:r>
              <a:rPr lang="en" sz="1500">
                <a:solidFill>
                  <a:schemeClr val="dk1"/>
                </a:solidFill>
              </a:rPr>
              <a:t>Oleander, </a:t>
            </a:r>
            <a:r>
              <a:rPr i="1" lang="en" sz="1500">
                <a:solidFill>
                  <a:schemeClr val="dk1"/>
                </a:solidFill>
              </a:rPr>
              <a:t>Nerium oleander</a:t>
            </a:r>
            <a:endParaRPr i="1" sz="1500">
              <a:solidFill>
                <a:schemeClr val="dk1"/>
              </a:solidFill>
            </a:endParaRPr>
          </a:p>
          <a:p>
            <a:pPr indent="-323850" lvl="0" marL="457200" rtl="0" algn="l">
              <a:lnSpc>
                <a:spcPct val="150000"/>
              </a:lnSpc>
              <a:spcBef>
                <a:spcPts val="0"/>
              </a:spcBef>
              <a:spcAft>
                <a:spcPts val="0"/>
              </a:spcAft>
              <a:buClr>
                <a:schemeClr val="dk1"/>
              </a:buClr>
              <a:buSzPts val="1500"/>
              <a:buChar char="❖"/>
            </a:pPr>
            <a:r>
              <a:rPr lang="en" sz="1500">
                <a:solidFill>
                  <a:schemeClr val="dk1"/>
                </a:solidFill>
              </a:rPr>
              <a:t>Mango, </a:t>
            </a:r>
            <a:r>
              <a:rPr i="1" lang="en" sz="1500">
                <a:solidFill>
                  <a:schemeClr val="dk1"/>
                </a:solidFill>
              </a:rPr>
              <a:t>Mangifera indica</a:t>
            </a:r>
            <a:endParaRPr i="1" sz="1500">
              <a:solidFill>
                <a:schemeClr val="dk1"/>
              </a:solidFill>
            </a:endParaRPr>
          </a:p>
          <a:p>
            <a:pPr indent="-323850" lvl="0" marL="457200" rtl="0" algn="l">
              <a:lnSpc>
                <a:spcPct val="150000"/>
              </a:lnSpc>
              <a:spcBef>
                <a:spcPts val="0"/>
              </a:spcBef>
              <a:spcAft>
                <a:spcPts val="0"/>
              </a:spcAft>
              <a:buClr>
                <a:schemeClr val="dk1"/>
              </a:buClr>
              <a:buSzPts val="1500"/>
              <a:buChar char="❖"/>
            </a:pPr>
            <a:r>
              <a:rPr lang="en" sz="1500">
                <a:solidFill>
                  <a:schemeClr val="dk1"/>
                </a:solidFill>
              </a:rPr>
              <a:t>Lemon, </a:t>
            </a:r>
            <a:r>
              <a:rPr i="1" lang="en" sz="1500">
                <a:solidFill>
                  <a:schemeClr val="dk1"/>
                </a:solidFill>
              </a:rPr>
              <a:t>Citrus limon</a:t>
            </a:r>
            <a:endParaRPr i="1" sz="1500">
              <a:solidFill>
                <a:schemeClr val="dk1"/>
              </a:solidFill>
            </a:endParaRPr>
          </a:p>
          <a:p>
            <a:pPr indent="-323850" lvl="0" marL="457200" rtl="0" algn="l">
              <a:lnSpc>
                <a:spcPct val="150000"/>
              </a:lnSpc>
              <a:spcBef>
                <a:spcPts val="0"/>
              </a:spcBef>
              <a:spcAft>
                <a:spcPts val="0"/>
              </a:spcAft>
              <a:buClr>
                <a:schemeClr val="dk1"/>
              </a:buClr>
              <a:buSzPts val="1500"/>
              <a:buChar char="❖"/>
            </a:pPr>
            <a:r>
              <a:rPr lang="en" sz="1500">
                <a:solidFill>
                  <a:schemeClr val="dk1"/>
                </a:solidFill>
              </a:rPr>
              <a:t>Curry Leaves, </a:t>
            </a:r>
            <a:r>
              <a:rPr i="1" lang="en" sz="1500">
                <a:solidFill>
                  <a:schemeClr val="dk1"/>
                </a:solidFill>
              </a:rPr>
              <a:t>Murraya koenigii</a:t>
            </a:r>
            <a:endParaRPr i="1" sz="1500">
              <a:solidFill>
                <a:schemeClr val="dk1"/>
              </a:solidFill>
            </a:endParaRPr>
          </a:p>
          <a:p>
            <a:pPr indent="-323850" lvl="0" marL="457200" rtl="0" algn="l">
              <a:lnSpc>
                <a:spcPct val="150000"/>
              </a:lnSpc>
              <a:spcBef>
                <a:spcPts val="0"/>
              </a:spcBef>
              <a:spcAft>
                <a:spcPts val="0"/>
              </a:spcAft>
              <a:buClr>
                <a:schemeClr val="dk1"/>
              </a:buClr>
              <a:buSzPts val="1500"/>
              <a:buChar char="❖"/>
            </a:pPr>
            <a:r>
              <a:rPr lang="en" sz="1500">
                <a:solidFill>
                  <a:schemeClr val="dk1"/>
                </a:solidFill>
              </a:rPr>
              <a:t>False Ashoka,</a:t>
            </a:r>
            <a:r>
              <a:rPr i="1" lang="en" sz="1500">
                <a:solidFill>
                  <a:schemeClr val="dk1"/>
                </a:solidFill>
              </a:rPr>
              <a:t> Polyalthia longifolia</a:t>
            </a:r>
            <a:endParaRPr i="1" sz="1500">
              <a:solidFill>
                <a:schemeClr val="dk1"/>
              </a:solidFill>
            </a:endParaRPr>
          </a:p>
          <a:p>
            <a:pPr indent="-323850" lvl="0" marL="457200" rtl="0" algn="l">
              <a:lnSpc>
                <a:spcPct val="150000"/>
              </a:lnSpc>
              <a:spcBef>
                <a:spcPts val="0"/>
              </a:spcBef>
              <a:spcAft>
                <a:spcPts val="0"/>
              </a:spcAft>
              <a:buClr>
                <a:schemeClr val="dk1"/>
              </a:buClr>
              <a:buSzPts val="1500"/>
              <a:buChar char="❖"/>
            </a:pPr>
            <a:r>
              <a:rPr lang="en" sz="1500">
                <a:solidFill>
                  <a:schemeClr val="dk1"/>
                </a:solidFill>
              </a:rPr>
              <a:t>Flame Of The Forest, </a:t>
            </a:r>
            <a:r>
              <a:rPr i="1" lang="en" sz="1500">
                <a:solidFill>
                  <a:schemeClr val="dk1"/>
                </a:solidFill>
              </a:rPr>
              <a:t>Butea monosperma</a:t>
            </a:r>
            <a:endParaRPr i="1" sz="1500">
              <a:solidFill>
                <a:schemeClr val="dk1"/>
              </a:solidFill>
            </a:endParaRPr>
          </a:p>
        </p:txBody>
      </p:sp>
      <p:sp>
        <p:nvSpPr>
          <p:cNvPr id="221" name="Google Shape;221;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22" name="Google Shape;222;p16"/>
          <p:cNvPicPr preferRelativeResize="0"/>
          <p:nvPr/>
        </p:nvPicPr>
        <p:blipFill rotWithShape="1">
          <a:blip r:embed="rId3">
            <a:alphaModFix/>
          </a:blip>
          <a:srcRect b="13993" l="0" r="0" t="0"/>
          <a:stretch/>
        </p:blipFill>
        <p:spPr>
          <a:xfrm>
            <a:off x="5260388" y="1173763"/>
            <a:ext cx="1819625" cy="3130076"/>
          </a:xfrm>
          <a:prstGeom prst="rect">
            <a:avLst/>
          </a:prstGeom>
          <a:noFill/>
          <a:ln>
            <a:noFill/>
          </a:ln>
        </p:spPr>
      </p:pic>
      <p:sp>
        <p:nvSpPr>
          <p:cNvPr id="223" name="Google Shape;223;p16"/>
          <p:cNvSpPr txBox="1"/>
          <p:nvPr/>
        </p:nvSpPr>
        <p:spPr>
          <a:xfrm>
            <a:off x="5265000" y="4303850"/>
            <a:ext cx="1819500" cy="4155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1000"/>
              </a:spcAft>
              <a:buNone/>
            </a:pPr>
            <a:r>
              <a:rPr lang="en" sz="1500">
                <a:solidFill>
                  <a:schemeClr val="dk1"/>
                </a:solidFill>
              </a:rPr>
              <a:t>Champak</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1ac472afc1f_0_3"/>
          <p:cNvSpPr txBox="1"/>
          <p:nvPr>
            <p:ph type="title"/>
          </p:nvPr>
        </p:nvSpPr>
        <p:spPr>
          <a:xfrm>
            <a:off x="0" y="181650"/>
            <a:ext cx="9144000" cy="62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220"/>
              <a:t>Study Area 1</a:t>
            </a:r>
            <a:r>
              <a:rPr lang="en" sz="2020"/>
              <a:t> </a:t>
            </a:r>
            <a:endParaRPr sz="2020"/>
          </a:p>
        </p:txBody>
      </p:sp>
      <p:sp>
        <p:nvSpPr>
          <p:cNvPr id="229" name="Google Shape;229;g1ac472afc1f_0_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230" name="Google Shape;230;g1ac472afc1f_0_3"/>
          <p:cNvGraphicFramePr/>
          <p:nvPr/>
        </p:nvGraphicFramePr>
        <p:xfrm>
          <a:off x="147988" y="1177613"/>
          <a:ext cx="3000000" cy="3000000"/>
        </p:xfrm>
        <a:graphic>
          <a:graphicData uri="http://schemas.openxmlformats.org/drawingml/2006/table">
            <a:tbl>
              <a:tblPr>
                <a:noFill/>
                <a:tableStyleId>{C96ADEB5-643F-4B76-8A56-7FB94F398054}</a:tableStyleId>
              </a:tblPr>
              <a:tblGrid>
                <a:gridCol w="1148050"/>
                <a:gridCol w="1511525"/>
                <a:gridCol w="1198975"/>
                <a:gridCol w="2121125"/>
                <a:gridCol w="1572775"/>
                <a:gridCol w="1295575"/>
              </a:tblGrid>
              <a:tr h="396200">
                <a:tc rowSpan="2">
                  <a:txBody>
                    <a:bodyPr/>
                    <a:lstStyle/>
                    <a:p>
                      <a:pPr indent="0" lvl="0" marL="0" rtl="0" algn="ctr">
                        <a:spcBef>
                          <a:spcPts val="0"/>
                        </a:spcBef>
                        <a:spcAft>
                          <a:spcPts val="0"/>
                        </a:spcAft>
                        <a:buNone/>
                      </a:pPr>
                      <a:r>
                        <a:rPr lang="en" sz="1500"/>
                        <a:t>Sl.No. </a:t>
                      </a:r>
                      <a:endParaRPr sz="1500"/>
                    </a:p>
                  </a:txBody>
                  <a:tcPr marT="91425" marB="91425" marR="91425" marL="91425" anchor="ctr"/>
                </a:tc>
                <a:tc gridSpan="2">
                  <a:txBody>
                    <a:bodyPr/>
                    <a:lstStyle/>
                    <a:p>
                      <a:pPr indent="0" lvl="0" marL="0" rtl="0" algn="ctr">
                        <a:spcBef>
                          <a:spcPts val="0"/>
                        </a:spcBef>
                        <a:spcAft>
                          <a:spcPts val="0"/>
                        </a:spcAft>
                        <a:buNone/>
                      </a:pPr>
                      <a:r>
                        <a:rPr lang="en" sz="1500"/>
                        <a:t>Plant Species</a:t>
                      </a:r>
                      <a:endParaRPr sz="1500"/>
                    </a:p>
                  </a:txBody>
                  <a:tcPr marT="91425" marB="91425" marR="91425" marL="91425" anchor="ctr"/>
                </a:tc>
                <a:tc hMerge="1"/>
                <a:tc gridSpan="2">
                  <a:txBody>
                    <a:bodyPr/>
                    <a:lstStyle/>
                    <a:p>
                      <a:pPr indent="0" lvl="0" marL="0" rtl="0" algn="ctr">
                        <a:spcBef>
                          <a:spcPts val="0"/>
                        </a:spcBef>
                        <a:spcAft>
                          <a:spcPts val="0"/>
                        </a:spcAft>
                        <a:buNone/>
                      </a:pPr>
                      <a:r>
                        <a:rPr lang="en" sz="1500"/>
                        <a:t>Butterfly </a:t>
                      </a:r>
                      <a:r>
                        <a:rPr lang="en" sz="1500"/>
                        <a:t>s</a:t>
                      </a:r>
                      <a:r>
                        <a:rPr lang="en" sz="1500"/>
                        <a:t>pecies</a:t>
                      </a:r>
                      <a:endParaRPr sz="1500"/>
                    </a:p>
                  </a:txBody>
                  <a:tcPr marT="91425" marB="91425" marR="91425" marL="91425" anchor="ctr">
                    <a:lnB cap="flat" cmpd="sng" w="9525">
                      <a:solidFill>
                        <a:srgbClr val="9E9E9E"/>
                      </a:solidFill>
                      <a:prstDash val="solid"/>
                      <a:round/>
                      <a:headEnd len="sm" w="sm" type="none"/>
                      <a:tailEnd len="sm" w="sm" type="none"/>
                    </a:lnB>
                  </a:tcPr>
                </a:tc>
                <a:tc hMerge="1"/>
                <a:tc rowSpan="2">
                  <a:txBody>
                    <a:bodyPr/>
                    <a:lstStyle/>
                    <a:p>
                      <a:pPr indent="0" lvl="0" marL="0" rtl="0" algn="ctr">
                        <a:spcBef>
                          <a:spcPts val="0"/>
                        </a:spcBef>
                        <a:spcAft>
                          <a:spcPts val="0"/>
                        </a:spcAft>
                        <a:buNone/>
                      </a:pPr>
                      <a:r>
                        <a:rPr lang="en" sz="1500"/>
                        <a:t>Reason</a:t>
                      </a:r>
                      <a:endParaRPr sz="1500"/>
                    </a:p>
                  </a:txBody>
                  <a:tcPr marT="91425" marB="91425" marR="91425" marL="91425" anchor="ctr"/>
                </a:tc>
              </a:tr>
              <a:tr h="563325">
                <a:tc vMerge="1"/>
                <a:tc>
                  <a:txBody>
                    <a:bodyPr/>
                    <a:lstStyle/>
                    <a:p>
                      <a:pPr indent="0" lvl="0" marL="0" rtl="0" algn="ctr">
                        <a:spcBef>
                          <a:spcPts val="0"/>
                        </a:spcBef>
                        <a:spcAft>
                          <a:spcPts val="0"/>
                        </a:spcAft>
                        <a:buNone/>
                      </a:pPr>
                      <a:r>
                        <a:rPr lang="en" sz="1500"/>
                        <a:t>Name</a:t>
                      </a:r>
                      <a:endParaRPr sz="1500"/>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 sz="1500"/>
                        <a:t>Number</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 sz="1500"/>
                        <a:t>Supposed To Be On It</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Found</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r h="822925">
                <a:tc>
                  <a:txBody>
                    <a:bodyPr/>
                    <a:lstStyle/>
                    <a:p>
                      <a:pPr indent="0" lvl="0" marL="0" rtl="0" algn="ctr">
                        <a:spcBef>
                          <a:spcPts val="0"/>
                        </a:spcBef>
                        <a:spcAft>
                          <a:spcPts val="0"/>
                        </a:spcAft>
                        <a:buNone/>
                      </a:pPr>
                      <a:r>
                        <a:rPr lang="en" sz="1500"/>
                        <a:t>1.</a:t>
                      </a:r>
                      <a:endParaRPr sz="1500"/>
                    </a:p>
                  </a:txBody>
                  <a:tcPr marT="91425" marB="91425" marR="91425" marL="91425" anchor="ctr"/>
                </a:tc>
                <a:tc>
                  <a:txBody>
                    <a:bodyPr/>
                    <a:lstStyle/>
                    <a:p>
                      <a:pPr indent="0" lvl="0" marL="0" rtl="0" algn="ctr">
                        <a:spcBef>
                          <a:spcPts val="0"/>
                        </a:spcBef>
                        <a:spcAft>
                          <a:spcPts val="0"/>
                        </a:spcAft>
                        <a:buNone/>
                      </a:pPr>
                      <a:r>
                        <a:rPr lang="en" sz="1500"/>
                        <a:t>Champak</a:t>
                      </a:r>
                      <a:endParaRPr sz="1500"/>
                    </a:p>
                  </a:txBody>
                  <a:tcPr marT="91425" marB="91425" marR="91425" marL="91425" anchor="ctr"/>
                </a:tc>
                <a:tc>
                  <a:txBody>
                    <a:bodyPr/>
                    <a:lstStyle/>
                    <a:p>
                      <a:pPr indent="0" lvl="0" marL="0" rtl="0" algn="ctr">
                        <a:spcBef>
                          <a:spcPts val="0"/>
                        </a:spcBef>
                        <a:spcAft>
                          <a:spcPts val="0"/>
                        </a:spcAft>
                        <a:buNone/>
                      </a:pPr>
                      <a:r>
                        <a:rPr lang="en" sz="1500"/>
                        <a:t>17</a:t>
                      </a:r>
                      <a:endParaRPr sz="1500"/>
                    </a:p>
                  </a:txBody>
                  <a:tcPr marT="91425" marB="91425" marR="91425" marL="91425" anchor="ctr"/>
                </a:tc>
                <a:tc>
                  <a:txBody>
                    <a:bodyPr/>
                    <a:lstStyle/>
                    <a:p>
                      <a:pPr indent="0" lvl="0" marL="0" rtl="0" algn="ctr">
                        <a:spcBef>
                          <a:spcPts val="0"/>
                        </a:spcBef>
                        <a:spcAft>
                          <a:spcPts val="0"/>
                        </a:spcAft>
                        <a:buNone/>
                      </a:pPr>
                      <a:r>
                        <a:rPr lang="en" sz="1500"/>
                        <a:t>Common Jay</a:t>
                      </a:r>
                      <a:endParaRPr sz="1500"/>
                    </a:p>
                    <a:p>
                      <a:pPr indent="0" lvl="0" marL="0" rtl="0" algn="ctr">
                        <a:spcBef>
                          <a:spcPts val="0"/>
                        </a:spcBef>
                        <a:spcAft>
                          <a:spcPts val="0"/>
                        </a:spcAft>
                        <a:buNone/>
                      </a:pPr>
                      <a:r>
                        <a:rPr lang="en" sz="1500"/>
                        <a:t>Tailed Jay</a:t>
                      </a:r>
                      <a:endParaRPr sz="1500"/>
                    </a:p>
                  </a:txBody>
                  <a:tcPr marT="91425" marB="91425" marR="91425" marL="91425" anchor="ctr">
                    <a:lnT cap="flat" cmpd="sng" w="9525">
                      <a:solidFill>
                        <a:srgbClr val="9E9E9E"/>
                      </a:solidFill>
                      <a:prstDash val="solid"/>
                      <a:round/>
                      <a:headEnd len="sm" w="sm" type="none"/>
                      <a:tailEnd len="sm" w="sm" type="none"/>
                    </a:lnT>
                  </a:tcPr>
                </a:tc>
                <a:tc>
                  <a:txBody>
                    <a:bodyPr/>
                    <a:lstStyle/>
                    <a:p>
                      <a:pPr indent="0" lvl="0" marL="0" rtl="0" algn="ctr">
                        <a:lnSpc>
                          <a:spcPct val="115000"/>
                        </a:lnSpc>
                        <a:spcBef>
                          <a:spcPts val="0"/>
                        </a:spcBef>
                        <a:spcAft>
                          <a:spcPts val="0"/>
                        </a:spcAft>
                        <a:buNone/>
                      </a:pPr>
                      <a:r>
                        <a:rPr lang="en" sz="1500"/>
                        <a:t>Common Jay</a:t>
                      </a:r>
                      <a:br>
                        <a:rPr lang="en" sz="1500"/>
                      </a:br>
                      <a:r>
                        <a:rPr lang="en" sz="1500"/>
                        <a:t>Tailed Jay</a:t>
                      </a:r>
                      <a:endParaRPr sz="1500"/>
                    </a:p>
                  </a:txBody>
                  <a:tcPr marT="91425" marB="91425" marR="91425" marL="91425" anchor="ctr">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sz="1500"/>
                        <a:t>Mostly healthy host plants.</a:t>
                      </a:r>
                      <a:endParaRPr sz="1500"/>
                    </a:p>
                  </a:txBody>
                  <a:tcPr marT="91425" marB="91425" marR="91425" marL="91425" anchor="ctr"/>
                </a:tc>
              </a:tr>
              <a:tr h="396200">
                <a:tc>
                  <a:txBody>
                    <a:bodyPr/>
                    <a:lstStyle/>
                    <a:p>
                      <a:pPr indent="0" lvl="0" marL="0" rtl="0" algn="ctr">
                        <a:spcBef>
                          <a:spcPts val="0"/>
                        </a:spcBef>
                        <a:spcAft>
                          <a:spcPts val="0"/>
                        </a:spcAft>
                        <a:buNone/>
                      </a:pPr>
                      <a:r>
                        <a:rPr lang="en" sz="1500"/>
                        <a:t>2.</a:t>
                      </a:r>
                      <a:endParaRPr sz="1500"/>
                    </a:p>
                  </a:txBody>
                  <a:tcPr marT="91425" marB="91425" marR="91425" marL="91425" anchor="ctr"/>
                </a:tc>
                <a:tc>
                  <a:txBody>
                    <a:bodyPr/>
                    <a:lstStyle/>
                    <a:p>
                      <a:pPr indent="0" lvl="0" marL="0" rtl="0" algn="ctr">
                        <a:spcBef>
                          <a:spcPts val="0"/>
                        </a:spcBef>
                        <a:spcAft>
                          <a:spcPts val="0"/>
                        </a:spcAft>
                        <a:buNone/>
                      </a:pPr>
                      <a:r>
                        <a:rPr lang="en" sz="1500"/>
                        <a:t>Mango</a:t>
                      </a:r>
                      <a:endParaRPr sz="1500"/>
                    </a:p>
                  </a:txBody>
                  <a:tcPr marT="91425" marB="91425" marR="91425" marL="91425" anchor="ctr"/>
                </a:tc>
                <a:tc>
                  <a:txBody>
                    <a:bodyPr/>
                    <a:lstStyle/>
                    <a:p>
                      <a:pPr indent="0" lvl="0" marL="0" rtl="0" algn="ctr">
                        <a:spcBef>
                          <a:spcPts val="0"/>
                        </a:spcBef>
                        <a:spcAft>
                          <a:spcPts val="0"/>
                        </a:spcAft>
                        <a:buNone/>
                      </a:pPr>
                      <a:r>
                        <a:rPr lang="en" sz="1500"/>
                        <a:t>30</a:t>
                      </a:r>
                      <a:endParaRPr sz="1500"/>
                    </a:p>
                  </a:txBody>
                  <a:tcPr marT="91425" marB="91425" marR="91425" marL="91425" anchor="ctr"/>
                </a:tc>
                <a:tc>
                  <a:txBody>
                    <a:bodyPr/>
                    <a:lstStyle/>
                    <a:p>
                      <a:pPr indent="0" lvl="0" marL="0" rtl="0" algn="ctr">
                        <a:spcBef>
                          <a:spcPts val="0"/>
                        </a:spcBef>
                        <a:spcAft>
                          <a:spcPts val="0"/>
                        </a:spcAft>
                        <a:buNone/>
                      </a:pPr>
                      <a:r>
                        <a:rPr lang="en" sz="1500"/>
                        <a:t>Common Baron</a:t>
                      </a:r>
                      <a:endParaRPr sz="1500"/>
                    </a:p>
                  </a:txBody>
                  <a:tcPr marT="91425" marB="91425" marR="91425" marL="91425" anchor="ctr"/>
                </a:tc>
                <a:tc>
                  <a:txBody>
                    <a:bodyPr/>
                    <a:lstStyle/>
                    <a:p>
                      <a:pPr indent="0" lvl="0" marL="0" rtl="0" algn="ctr">
                        <a:spcBef>
                          <a:spcPts val="0"/>
                        </a:spcBef>
                        <a:spcAft>
                          <a:spcPts val="0"/>
                        </a:spcAft>
                        <a:buNone/>
                      </a:pPr>
                      <a:r>
                        <a:rPr lang="en" sz="1500"/>
                        <a:t>None</a:t>
                      </a:r>
                      <a:endParaRPr sz="1500"/>
                    </a:p>
                  </a:txBody>
                  <a:tcPr marT="91425" marB="91425" marR="91425" marL="91425" anchor="ctr"/>
                </a:tc>
                <a:tc>
                  <a:txBody>
                    <a:bodyPr/>
                    <a:lstStyle/>
                    <a:p>
                      <a:pPr indent="0" lvl="0" marL="0" rtl="0" algn="ctr">
                        <a:spcBef>
                          <a:spcPts val="0"/>
                        </a:spcBef>
                        <a:spcAft>
                          <a:spcPts val="0"/>
                        </a:spcAft>
                        <a:buNone/>
                      </a:pPr>
                      <a:r>
                        <a:rPr lang="en" sz="1500"/>
                        <a:t> Unknown.</a:t>
                      </a:r>
                      <a:endParaRPr sz="1500"/>
                    </a:p>
                  </a:txBody>
                  <a:tcPr marT="91425" marB="91425" marR="91425" marL="91425" anchor="ctr"/>
                </a:tc>
              </a:tr>
              <a:tr h="609575">
                <a:tc>
                  <a:txBody>
                    <a:bodyPr/>
                    <a:lstStyle/>
                    <a:p>
                      <a:pPr indent="0" lvl="0" marL="0" rtl="0" algn="ctr">
                        <a:spcBef>
                          <a:spcPts val="0"/>
                        </a:spcBef>
                        <a:spcAft>
                          <a:spcPts val="0"/>
                        </a:spcAft>
                        <a:buNone/>
                      </a:pPr>
                      <a:r>
                        <a:rPr lang="en" sz="1500"/>
                        <a:t>3.</a:t>
                      </a:r>
                      <a:endParaRPr sz="1500"/>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Flame Of The Forest</a:t>
                      </a:r>
                      <a:endParaRPr sz="1500"/>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4</a:t>
                      </a:r>
                      <a:endParaRPr sz="1500"/>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Common Cerulean</a:t>
                      </a:r>
                      <a:endParaRPr sz="1500"/>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None</a:t>
                      </a:r>
                      <a:endParaRPr sz="1500"/>
                    </a:p>
                  </a:txBody>
                  <a:tcPr marT="91425" marB="91425" marR="91425" marL="91425" anchor="ct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Not feasible for study.</a:t>
                      </a:r>
                      <a:endParaRPr sz="1500"/>
                    </a:p>
                  </a:txBody>
                  <a:tcPr marT="91425" marB="91425" marR="91425" marL="91425" anchor="ctr">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1b9a663eb35_1_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236" name="Google Shape;236;g1b9a663eb35_1_0"/>
          <p:cNvGraphicFramePr/>
          <p:nvPr/>
        </p:nvGraphicFramePr>
        <p:xfrm>
          <a:off x="91225" y="1550700"/>
          <a:ext cx="3000000" cy="3000000"/>
        </p:xfrm>
        <a:graphic>
          <a:graphicData uri="http://schemas.openxmlformats.org/drawingml/2006/table">
            <a:tbl>
              <a:tblPr>
                <a:noFill/>
                <a:tableStyleId>{C96ADEB5-643F-4B76-8A56-7FB94F398054}</a:tableStyleId>
              </a:tblPr>
              <a:tblGrid>
                <a:gridCol w="1148050"/>
                <a:gridCol w="1511525"/>
                <a:gridCol w="1198975"/>
                <a:gridCol w="2041650"/>
                <a:gridCol w="1652250"/>
                <a:gridCol w="1295575"/>
              </a:tblGrid>
              <a:tr h="609575">
                <a:tc>
                  <a:txBody>
                    <a:bodyPr/>
                    <a:lstStyle/>
                    <a:p>
                      <a:pPr indent="0" lvl="0" marL="0" rtl="0" algn="ctr">
                        <a:spcBef>
                          <a:spcPts val="0"/>
                        </a:spcBef>
                        <a:spcAft>
                          <a:spcPts val="0"/>
                        </a:spcAft>
                        <a:buNone/>
                      </a:pPr>
                      <a:r>
                        <a:rPr lang="en"/>
                        <a:t>4.</a:t>
                      </a:r>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t>Lemon</a:t>
                      </a:r>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t>6</a:t>
                      </a:r>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t>Common Mormon</a:t>
                      </a:r>
                      <a:endParaRPr/>
                    </a:p>
                    <a:p>
                      <a:pPr indent="0" lvl="0" marL="0" rtl="0" algn="ctr">
                        <a:spcBef>
                          <a:spcPts val="0"/>
                        </a:spcBef>
                        <a:spcAft>
                          <a:spcPts val="0"/>
                        </a:spcAft>
                        <a:buNone/>
                      </a:pPr>
                      <a:r>
                        <a:rPr lang="en"/>
                        <a:t>Blue Mormon</a:t>
                      </a:r>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t>Common Mormon</a:t>
                      </a:r>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t>Found only on fresh leaves.</a:t>
                      </a:r>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09575">
                <a:tc>
                  <a:txBody>
                    <a:bodyPr/>
                    <a:lstStyle/>
                    <a:p>
                      <a:pPr indent="0" lvl="0" marL="0" rtl="0" algn="ctr">
                        <a:spcBef>
                          <a:spcPts val="0"/>
                        </a:spcBef>
                        <a:spcAft>
                          <a:spcPts val="0"/>
                        </a:spcAft>
                        <a:buNone/>
                      </a:pPr>
                      <a:r>
                        <a:rPr lang="en"/>
                        <a:t>5.</a:t>
                      </a:r>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rPr>
                        <a:t>Curry Leaves</a:t>
                      </a:r>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rPr>
                        <a:t>3</a:t>
                      </a:r>
                      <a:endParaRPr>
                        <a:solidFill>
                          <a:schemeClr val="dk1"/>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rPr>
                        <a:t>Common Mormon</a:t>
                      </a:r>
                      <a:endParaRPr>
                        <a:solidFill>
                          <a:schemeClr val="dk1"/>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t>None</a:t>
                      </a:r>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t>Dead plants.</a:t>
                      </a:r>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09575">
                <a:tc>
                  <a:txBody>
                    <a:bodyPr/>
                    <a:lstStyle/>
                    <a:p>
                      <a:pPr indent="0" lvl="0" marL="0" rtl="0" algn="ctr">
                        <a:spcBef>
                          <a:spcPts val="0"/>
                        </a:spcBef>
                        <a:spcAft>
                          <a:spcPts val="0"/>
                        </a:spcAft>
                        <a:buNone/>
                      </a:pPr>
                      <a:r>
                        <a:rPr lang="en"/>
                        <a:t>6.</a:t>
                      </a:r>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rPr>
                        <a:t>Guava</a:t>
                      </a:r>
                      <a:endParaRPr>
                        <a:solidFill>
                          <a:schemeClr val="dk1"/>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rPr>
                        <a:t>3</a:t>
                      </a:r>
                      <a:endParaRPr>
                        <a:solidFill>
                          <a:schemeClr val="dk1"/>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rPr>
                        <a:t>Common Guava Blue</a:t>
                      </a:r>
                      <a:endParaRPr>
                        <a:solidFill>
                          <a:schemeClr val="dk1"/>
                        </a:solidFill>
                      </a:endParaRPr>
                    </a:p>
                    <a:p>
                      <a:pPr indent="0" lvl="0" marL="0" rtl="0" algn="ctr">
                        <a:spcBef>
                          <a:spcPts val="0"/>
                        </a:spcBef>
                        <a:spcAft>
                          <a:spcPts val="0"/>
                        </a:spcAft>
                        <a:buNone/>
                      </a:pPr>
                      <a:r>
                        <a:rPr lang="en">
                          <a:solidFill>
                            <a:schemeClr val="dk1"/>
                          </a:solidFill>
                        </a:rPr>
                        <a:t>Large Guava Blue</a:t>
                      </a:r>
                      <a:endParaRPr>
                        <a:solidFill>
                          <a:schemeClr val="dk1"/>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t>None</a:t>
                      </a:r>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t>Dry leaves.</a:t>
                      </a:r>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1ac472afc1f_0_18"/>
          <p:cNvSpPr txBox="1"/>
          <p:nvPr>
            <p:ph type="title"/>
          </p:nvPr>
        </p:nvSpPr>
        <p:spPr>
          <a:xfrm>
            <a:off x="311700" y="0"/>
            <a:ext cx="8520600" cy="572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SzPts val="990"/>
              <a:buNone/>
            </a:pPr>
            <a:r>
              <a:rPr lang="en" sz="2220"/>
              <a:t>Study Area 2</a:t>
            </a:r>
            <a:endParaRPr sz="2220"/>
          </a:p>
        </p:txBody>
      </p:sp>
      <p:sp>
        <p:nvSpPr>
          <p:cNvPr id="242" name="Google Shape;242;g1ac472afc1f_0_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243" name="Google Shape;243;g1ac472afc1f_0_18"/>
          <p:cNvGraphicFramePr/>
          <p:nvPr/>
        </p:nvGraphicFramePr>
        <p:xfrm>
          <a:off x="411950" y="572700"/>
          <a:ext cx="3000000" cy="3000000"/>
        </p:xfrm>
        <a:graphic>
          <a:graphicData uri="http://schemas.openxmlformats.org/drawingml/2006/table">
            <a:tbl>
              <a:tblPr>
                <a:noFill/>
                <a:tableStyleId>{C96ADEB5-643F-4B76-8A56-7FB94F398054}</a:tableStyleId>
              </a:tblPr>
              <a:tblGrid>
                <a:gridCol w="609650"/>
                <a:gridCol w="1516200"/>
                <a:gridCol w="956000"/>
                <a:gridCol w="2182800"/>
                <a:gridCol w="1241425"/>
                <a:gridCol w="1914250"/>
              </a:tblGrid>
              <a:tr h="738200">
                <a:tc rowSpan="2">
                  <a:txBody>
                    <a:bodyPr/>
                    <a:lstStyle/>
                    <a:p>
                      <a:pPr indent="0" lvl="0" marL="0" rtl="0" algn="ctr">
                        <a:spcBef>
                          <a:spcPts val="0"/>
                        </a:spcBef>
                        <a:spcAft>
                          <a:spcPts val="0"/>
                        </a:spcAft>
                        <a:buNone/>
                      </a:pPr>
                      <a:r>
                        <a:rPr lang="en" sz="1500"/>
                        <a:t>Sl. no</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gridSpan="2">
                  <a:txBody>
                    <a:bodyPr/>
                    <a:lstStyle/>
                    <a:p>
                      <a:pPr indent="0" lvl="0" marL="0" rtl="0" algn="ctr">
                        <a:spcBef>
                          <a:spcPts val="0"/>
                        </a:spcBef>
                        <a:spcAft>
                          <a:spcPts val="0"/>
                        </a:spcAft>
                        <a:buNone/>
                      </a:pPr>
                      <a:r>
                        <a:rPr lang="en" sz="1500"/>
                        <a:t>Plant Species</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lang="en" sz="1500"/>
                        <a:t>Butterfly Species</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rowSpan="2">
                  <a:txBody>
                    <a:bodyPr/>
                    <a:lstStyle/>
                    <a:p>
                      <a:pPr indent="0" lvl="0" marL="0" rtl="0" algn="ctr">
                        <a:spcBef>
                          <a:spcPts val="0"/>
                        </a:spcBef>
                        <a:spcAft>
                          <a:spcPts val="0"/>
                        </a:spcAft>
                        <a:buNone/>
                      </a:pPr>
                      <a:r>
                        <a:rPr lang="en" sz="1500"/>
                        <a:t>Reason</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68350">
                <a:tc vMerge="1"/>
                <a:tc>
                  <a:txBody>
                    <a:bodyPr/>
                    <a:lstStyle/>
                    <a:p>
                      <a:pPr indent="0" lvl="0" marL="0" rtl="0" algn="ctr">
                        <a:spcBef>
                          <a:spcPts val="0"/>
                        </a:spcBef>
                        <a:spcAft>
                          <a:spcPts val="0"/>
                        </a:spcAft>
                        <a:buNone/>
                      </a:pPr>
                      <a:r>
                        <a:rPr lang="en" sz="1500"/>
                        <a:t>Name</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Number</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Supposed To Be On It</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Found</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r h="526800">
                <a:tc>
                  <a:txBody>
                    <a:bodyPr/>
                    <a:lstStyle/>
                    <a:p>
                      <a:pPr indent="0" lvl="0" marL="0" rtl="0" algn="ctr">
                        <a:spcBef>
                          <a:spcPts val="0"/>
                        </a:spcBef>
                        <a:spcAft>
                          <a:spcPts val="0"/>
                        </a:spcAft>
                        <a:buNone/>
                      </a:pPr>
                      <a:r>
                        <a:rPr lang="en" sz="1500"/>
                        <a:t>1.</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Oleander</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2</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500">
                          <a:solidFill>
                            <a:schemeClr val="dk1"/>
                          </a:solidFill>
                        </a:rPr>
                        <a:t>Common Crow</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None</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Unknown.</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68350">
                <a:tc>
                  <a:txBody>
                    <a:bodyPr/>
                    <a:lstStyle/>
                    <a:p>
                      <a:pPr indent="0" lvl="0" marL="0" rtl="0" algn="ctr">
                        <a:spcBef>
                          <a:spcPts val="0"/>
                        </a:spcBef>
                        <a:spcAft>
                          <a:spcPts val="0"/>
                        </a:spcAft>
                        <a:buNone/>
                      </a:pPr>
                      <a:r>
                        <a:rPr lang="en" sz="1500"/>
                        <a:t>2.</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False Ashoka</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20</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500">
                          <a:solidFill>
                            <a:schemeClr val="dk1"/>
                          </a:solidFill>
                        </a:rPr>
                        <a:t>Common Jay</a:t>
                      </a:r>
                      <a:endParaRPr sz="1500">
                        <a:solidFill>
                          <a:schemeClr val="dk1"/>
                        </a:solidFill>
                      </a:endParaRPr>
                    </a:p>
                    <a:p>
                      <a:pPr indent="0" lvl="0" marL="0" rtl="0" algn="ctr">
                        <a:spcBef>
                          <a:spcPts val="0"/>
                        </a:spcBef>
                        <a:spcAft>
                          <a:spcPts val="0"/>
                        </a:spcAft>
                        <a:buNone/>
                      </a:pPr>
                      <a:r>
                        <a:rPr lang="en" sz="1500">
                          <a:solidFill>
                            <a:schemeClr val="dk1"/>
                          </a:solidFill>
                        </a:rPr>
                        <a:t>Tailed Jay</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None</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Some healthy. Some dry, dead.</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06925">
                <a:tc>
                  <a:txBody>
                    <a:bodyPr/>
                    <a:lstStyle/>
                    <a:p>
                      <a:pPr indent="0" lvl="0" marL="0" rtl="0" algn="ctr">
                        <a:spcBef>
                          <a:spcPts val="0"/>
                        </a:spcBef>
                        <a:spcAft>
                          <a:spcPts val="0"/>
                        </a:spcAft>
                        <a:buNone/>
                      </a:pPr>
                      <a:r>
                        <a:rPr lang="en" sz="1500"/>
                        <a:t>3.</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Mango</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12</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Common Baron</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None</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solidFill>
                            <a:schemeClr val="dk1"/>
                          </a:solidFill>
                        </a:rPr>
                        <a:t>Some dead, some u</a:t>
                      </a:r>
                      <a:r>
                        <a:rPr lang="en" sz="1500">
                          <a:solidFill>
                            <a:schemeClr val="dk1"/>
                          </a:solidFill>
                        </a:rPr>
                        <a:t>nknown.</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23675">
                <a:tc>
                  <a:txBody>
                    <a:bodyPr/>
                    <a:lstStyle/>
                    <a:p>
                      <a:pPr indent="0" lvl="0" marL="0" rtl="0" algn="ctr">
                        <a:spcBef>
                          <a:spcPts val="0"/>
                        </a:spcBef>
                        <a:spcAft>
                          <a:spcPts val="0"/>
                        </a:spcAft>
                        <a:buNone/>
                      </a:pPr>
                      <a:r>
                        <a:rPr lang="en" sz="1500"/>
                        <a:t>4.</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Guava</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4</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500">
                          <a:solidFill>
                            <a:schemeClr val="dk1"/>
                          </a:solidFill>
                        </a:rPr>
                        <a:t>Common Guava Blue</a:t>
                      </a:r>
                      <a:endParaRPr sz="1500">
                        <a:solidFill>
                          <a:schemeClr val="dk1"/>
                        </a:solidFill>
                      </a:endParaRPr>
                    </a:p>
                    <a:p>
                      <a:pPr indent="0" lvl="0" marL="0" rtl="0" algn="ctr">
                        <a:spcBef>
                          <a:spcPts val="0"/>
                        </a:spcBef>
                        <a:spcAft>
                          <a:spcPts val="0"/>
                        </a:spcAft>
                        <a:buClr>
                          <a:schemeClr val="dk1"/>
                        </a:buClr>
                        <a:buSzPts val="1100"/>
                        <a:buFont typeface="Arial"/>
                        <a:buNone/>
                      </a:pPr>
                      <a:r>
                        <a:rPr lang="en" sz="1500">
                          <a:solidFill>
                            <a:schemeClr val="dk1"/>
                          </a:solidFill>
                        </a:rPr>
                        <a:t>Large Guava Blue</a:t>
                      </a:r>
                      <a:endParaRPr sz="1500">
                        <a:solidFill>
                          <a:schemeClr val="dk1"/>
                        </a:solidFill>
                      </a:endParaRPr>
                    </a:p>
                    <a:p>
                      <a:pPr indent="0" lvl="0" marL="0" rtl="0" algn="ctr">
                        <a:spcBef>
                          <a:spcPts val="0"/>
                        </a:spcBef>
                        <a:spcAft>
                          <a:spcPts val="0"/>
                        </a:spcAft>
                        <a:buNone/>
                      </a:pPr>
                      <a:r>
                        <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None</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Dry leaves.</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1a4b0b3f1c7_0_0"/>
          <p:cNvSpPr txBox="1"/>
          <p:nvPr>
            <p:ph type="title"/>
          </p:nvPr>
        </p:nvSpPr>
        <p:spPr>
          <a:xfrm>
            <a:off x="311700" y="0"/>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2220"/>
              <a:t>Study Area 3</a:t>
            </a:r>
            <a:endParaRPr sz="2220"/>
          </a:p>
        </p:txBody>
      </p:sp>
      <p:sp>
        <p:nvSpPr>
          <p:cNvPr id="249" name="Google Shape;249;g1a4b0b3f1c7_0_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250" name="Google Shape;250;g1a4b0b3f1c7_0_0"/>
          <p:cNvGraphicFramePr/>
          <p:nvPr/>
        </p:nvGraphicFramePr>
        <p:xfrm>
          <a:off x="359000" y="598100"/>
          <a:ext cx="3000000" cy="3000000"/>
        </p:xfrm>
        <a:graphic>
          <a:graphicData uri="http://schemas.openxmlformats.org/drawingml/2006/table">
            <a:tbl>
              <a:tblPr>
                <a:noFill/>
                <a:tableStyleId>{C96ADEB5-643F-4B76-8A56-7FB94F398054}</a:tableStyleId>
              </a:tblPr>
              <a:tblGrid>
                <a:gridCol w="1404325"/>
                <a:gridCol w="1135025"/>
                <a:gridCol w="908775"/>
                <a:gridCol w="2169225"/>
                <a:gridCol w="1404325"/>
                <a:gridCol w="1404325"/>
              </a:tblGrid>
              <a:tr h="383425">
                <a:tc rowSpan="2">
                  <a:txBody>
                    <a:bodyPr/>
                    <a:lstStyle/>
                    <a:p>
                      <a:pPr indent="0" lvl="0" marL="0" rtl="0" algn="ctr">
                        <a:spcBef>
                          <a:spcPts val="0"/>
                        </a:spcBef>
                        <a:spcAft>
                          <a:spcPts val="0"/>
                        </a:spcAft>
                        <a:buNone/>
                      </a:pPr>
                      <a:r>
                        <a:rPr lang="en" sz="1500"/>
                        <a:t>Sl. no</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gridSpan="2">
                  <a:txBody>
                    <a:bodyPr/>
                    <a:lstStyle/>
                    <a:p>
                      <a:pPr indent="0" lvl="0" marL="0" rtl="0" algn="ctr">
                        <a:spcBef>
                          <a:spcPts val="0"/>
                        </a:spcBef>
                        <a:spcAft>
                          <a:spcPts val="0"/>
                        </a:spcAft>
                        <a:buNone/>
                      </a:pPr>
                      <a:r>
                        <a:rPr lang="en" sz="1500"/>
                        <a:t>Plant Species</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gridSpan="2">
                  <a:txBody>
                    <a:bodyPr/>
                    <a:lstStyle/>
                    <a:p>
                      <a:pPr indent="0" lvl="0" marL="0" rtl="0" algn="ctr">
                        <a:spcBef>
                          <a:spcPts val="0"/>
                        </a:spcBef>
                        <a:spcAft>
                          <a:spcPts val="0"/>
                        </a:spcAft>
                        <a:buNone/>
                      </a:pPr>
                      <a:r>
                        <a:rPr lang="en" sz="1500"/>
                        <a:t>Butterfly Species</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c rowSpan="2">
                  <a:txBody>
                    <a:bodyPr/>
                    <a:lstStyle/>
                    <a:p>
                      <a:pPr indent="0" lvl="0" marL="0" rtl="0" algn="ctr">
                        <a:spcBef>
                          <a:spcPts val="0"/>
                        </a:spcBef>
                        <a:spcAft>
                          <a:spcPts val="0"/>
                        </a:spcAft>
                        <a:buNone/>
                      </a:pPr>
                      <a:r>
                        <a:rPr lang="en" sz="1500"/>
                        <a:t>Reason</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5150">
                <a:tc vMerge="1"/>
                <a:tc>
                  <a:txBody>
                    <a:bodyPr/>
                    <a:lstStyle/>
                    <a:p>
                      <a:pPr indent="0" lvl="0" marL="0" rtl="0" algn="ctr">
                        <a:spcBef>
                          <a:spcPts val="0"/>
                        </a:spcBef>
                        <a:spcAft>
                          <a:spcPts val="0"/>
                        </a:spcAft>
                        <a:buNone/>
                      </a:pPr>
                      <a:r>
                        <a:rPr lang="en" sz="1500"/>
                        <a:t>Name</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Number</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Supposed To Be On It</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Found</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r h="732275">
                <a:tc>
                  <a:txBody>
                    <a:bodyPr/>
                    <a:lstStyle/>
                    <a:p>
                      <a:pPr indent="-323850" lvl="0" marL="457200" rtl="0" algn="ctr">
                        <a:spcBef>
                          <a:spcPts val="0"/>
                        </a:spcBef>
                        <a:spcAft>
                          <a:spcPts val="0"/>
                        </a:spcAft>
                        <a:buSzPts val="1500"/>
                        <a:buAutoNum type="arabicPeriod"/>
                      </a:pPr>
                      <a:r>
                        <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Oleander</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3</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Common Crow</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Eggs</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Noisy area.</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07950">
                <a:tc>
                  <a:txBody>
                    <a:bodyPr/>
                    <a:lstStyle/>
                    <a:p>
                      <a:pPr indent="0" lvl="0" marL="0" rtl="0" algn="ctr">
                        <a:spcBef>
                          <a:spcPts val="0"/>
                        </a:spcBef>
                        <a:spcAft>
                          <a:spcPts val="0"/>
                        </a:spcAft>
                        <a:buNone/>
                      </a:pPr>
                      <a:r>
                        <a:rPr lang="en" sz="1500"/>
                        <a:t>2.</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Champak</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2</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500">
                          <a:solidFill>
                            <a:schemeClr val="dk1"/>
                          </a:solidFill>
                        </a:rPr>
                        <a:t>Common Jay</a:t>
                      </a:r>
                      <a:endParaRPr sz="1500">
                        <a:solidFill>
                          <a:schemeClr val="dk1"/>
                        </a:solidFill>
                      </a:endParaRPr>
                    </a:p>
                    <a:p>
                      <a:pPr indent="0" lvl="0" marL="0" rtl="0" algn="ctr">
                        <a:spcBef>
                          <a:spcPts val="0"/>
                        </a:spcBef>
                        <a:spcAft>
                          <a:spcPts val="0"/>
                        </a:spcAft>
                        <a:buNone/>
                      </a:pPr>
                      <a:r>
                        <a:rPr lang="en" sz="1500">
                          <a:solidFill>
                            <a:schemeClr val="dk1"/>
                          </a:solidFill>
                        </a:rPr>
                        <a:t>Tailed Jay</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Tailed Jay</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Noisy area.</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07950">
                <a:tc>
                  <a:txBody>
                    <a:bodyPr/>
                    <a:lstStyle/>
                    <a:p>
                      <a:pPr indent="0" lvl="0" marL="0" rtl="0" algn="ctr">
                        <a:spcBef>
                          <a:spcPts val="0"/>
                        </a:spcBef>
                        <a:spcAft>
                          <a:spcPts val="0"/>
                        </a:spcAft>
                        <a:buNone/>
                      </a:pPr>
                      <a:r>
                        <a:rPr lang="en" sz="1500"/>
                        <a:t>3.</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Guava</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2</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500">
                          <a:solidFill>
                            <a:schemeClr val="dk1"/>
                          </a:solidFill>
                        </a:rPr>
                        <a:t>Common Guava Blue</a:t>
                      </a:r>
                      <a:endParaRPr sz="1500">
                        <a:solidFill>
                          <a:schemeClr val="dk1"/>
                        </a:solidFill>
                      </a:endParaRPr>
                    </a:p>
                    <a:p>
                      <a:pPr indent="0" lvl="0" marL="0" rtl="0" algn="ctr">
                        <a:spcBef>
                          <a:spcPts val="0"/>
                        </a:spcBef>
                        <a:spcAft>
                          <a:spcPts val="0"/>
                        </a:spcAft>
                        <a:buClr>
                          <a:schemeClr val="dk1"/>
                        </a:buClr>
                        <a:buSzPts val="1100"/>
                        <a:buFont typeface="Arial"/>
                        <a:buNone/>
                      </a:pPr>
                      <a:r>
                        <a:rPr lang="en" sz="1500">
                          <a:solidFill>
                            <a:schemeClr val="dk1"/>
                          </a:solidFill>
                        </a:rPr>
                        <a:t>Large Guava Blue</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None</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Parasite infested.</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07950">
                <a:tc>
                  <a:txBody>
                    <a:bodyPr/>
                    <a:lstStyle/>
                    <a:p>
                      <a:pPr indent="0" lvl="0" marL="0" rtl="0" algn="ctr">
                        <a:spcBef>
                          <a:spcPts val="0"/>
                        </a:spcBef>
                        <a:spcAft>
                          <a:spcPts val="0"/>
                        </a:spcAft>
                        <a:buNone/>
                      </a:pPr>
                      <a:r>
                        <a:rPr lang="en" sz="1500"/>
                        <a:t>4.</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Lemon</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1</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500">
                          <a:solidFill>
                            <a:schemeClr val="dk1"/>
                          </a:solidFill>
                        </a:rPr>
                        <a:t>Common Mormon</a:t>
                      </a:r>
                      <a:endParaRPr sz="1500">
                        <a:solidFill>
                          <a:schemeClr val="dk1"/>
                        </a:solidFill>
                      </a:endParaRPr>
                    </a:p>
                    <a:p>
                      <a:pPr indent="0" lvl="0" marL="0" rtl="0" algn="ctr">
                        <a:spcBef>
                          <a:spcPts val="0"/>
                        </a:spcBef>
                        <a:spcAft>
                          <a:spcPts val="0"/>
                        </a:spcAft>
                        <a:buNone/>
                      </a:pPr>
                      <a:r>
                        <a:rPr lang="en" sz="1500">
                          <a:solidFill>
                            <a:schemeClr val="dk1"/>
                          </a:solidFill>
                        </a:rPr>
                        <a:t>Blue Mormon</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None</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500">
                          <a:solidFill>
                            <a:schemeClr val="dk1"/>
                          </a:solidFill>
                        </a:rPr>
                        <a:t>P</a:t>
                      </a:r>
                      <a:r>
                        <a:rPr lang="en" sz="1500">
                          <a:solidFill>
                            <a:schemeClr val="dk1"/>
                          </a:solidFill>
                        </a:rPr>
                        <a:t>arasite infested.</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72300">
                <a:tc>
                  <a:txBody>
                    <a:bodyPr/>
                    <a:lstStyle/>
                    <a:p>
                      <a:pPr indent="0" lvl="0" marL="0" rtl="0" algn="ctr">
                        <a:spcBef>
                          <a:spcPts val="0"/>
                        </a:spcBef>
                        <a:spcAft>
                          <a:spcPts val="0"/>
                        </a:spcAft>
                        <a:buNone/>
                      </a:pPr>
                      <a:r>
                        <a:rPr lang="en" sz="1500"/>
                        <a:t>5.</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False Ashoka</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1</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500">
                          <a:solidFill>
                            <a:schemeClr val="dk1"/>
                          </a:solidFill>
                        </a:rPr>
                        <a:t>Common Jay</a:t>
                      </a:r>
                      <a:endParaRPr sz="1500">
                        <a:solidFill>
                          <a:schemeClr val="dk1"/>
                        </a:solidFill>
                      </a:endParaRPr>
                    </a:p>
                    <a:p>
                      <a:pPr indent="0" lvl="0" marL="0" rtl="0" algn="ctr">
                        <a:spcBef>
                          <a:spcPts val="0"/>
                        </a:spcBef>
                        <a:spcAft>
                          <a:spcPts val="0"/>
                        </a:spcAft>
                        <a:buNone/>
                      </a:pPr>
                      <a:r>
                        <a:rPr lang="en" sz="1500">
                          <a:solidFill>
                            <a:schemeClr val="dk1"/>
                          </a:solidFill>
                        </a:rPr>
                        <a:t>Tailed Jay</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None</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500"/>
                        <a:t>Dead plant.</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1b9a663eb35_0_0"/>
          <p:cNvSpPr txBox="1"/>
          <p:nvPr>
            <p:ph type="title"/>
          </p:nvPr>
        </p:nvSpPr>
        <p:spPr>
          <a:xfrm>
            <a:off x="500550" y="1483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466"/>
              <a:t>Comparative</a:t>
            </a:r>
            <a:r>
              <a:rPr lang="en" sz="2466"/>
              <a:t> Study Of Champak In Study Areas 1 &amp; 3</a:t>
            </a:r>
            <a:endParaRPr sz="2466"/>
          </a:p>
          <a:p>
            <a:pPr indent="0" lvl="0" marL="0" rtl="0" algn="ctr">
              <a:spcBef>
                <a:spcPts val="0"/>
              </a:spcBef>
              <a:spcAft>
                <a:spcPts val="0"/>
              </a:spcAft>
              <a:buNone/>
            </a:pPr>
            <a:r>
              <a:t/>
            </a:r>
            <a:endParaRPr/>
          </a:p>
        </p:txBody>
      </p:sp>
      <p:sp>
        <p:nvSpPr>
          <p:cNvPr id="256" name="Google Shape;256;g1b9a663eb35_0_0"/>
          <p:cNvSpPr txBox="1"/>
          <p:nvPr>
            <p:ph idx="1" type="body"/>
          </p:nvPr>
        </p:nvSpPr>
        <p:spPr>
          <a:xfrm>
            <a:off x="500550" y="496713"/>
            <a:ext cx="8520600" cy="1038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1500">
                <a:solidFill>
                  <a:schemeClr val="dk1"/>
                </a:solidFill>
              </a:rPr>
              <a:t>Area 1 is more ideal for butterflies that area 3 due to lower noise levels.</a:t>
            </a:r>
            <a:endParaRPr sz="1500">
              <a:solidFill>
                <a:schemeClr val="dk1"/>
              </a:solidFill>
            </a:endParaRPr>
          </a:p>
        </p:txBody>
      </p:sp>
      <p:sp>
        <p:nvSpPr>
          <p:cNvPr id="257" name="Google Shape;257;g1b9a663eb35_0_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258" name="Google Shape;258;g1b9a663eb35_0_0"/>
          <p:cNvGraphicFramePr/>
          <p:nvPr/>
        </p:nvGraphicFramePr>
        <p:xfrm>
          <a:off x="2046225" y="1443875"/>
          <a:ext cx="3000000" cy="3000000"/>
        </p:xfrm>
        <a:graphic>
          <a:graphicData uri="http://schemas.openxmlformats.org/drawingml/2006/table">
            <a:tbl>
              <a:tblPr>
                <a:noFill/>
                <a:tableStyleId>{C96ADEB5-643F-4B76-8A56-7FB94F398054}</a:tableStyleId>
              </a:tblPr>
              <a:tblGrid>
                <a:gridCol w="1809750"/>
                <a:gridCol w="1809750"/>
                <a:gridCol w="1809750"/>
              </a:tblGrid>
              <a:tr h="369650">
                <a:tc rowSpan="2">
                  <a:txBody>
                    <a:bodyPr/>
                    <a:lstStyle/>
                    <a:p>
                      <a:pPr indent="0" lvl="0" marL="0" rtl="0" algn="ctr">
                        <a:spcBef>
                          <a:spcPts val="0"/>
                        </a:spcBef>
                        <a:spcAft>
                          <a:spcPts val="0"/>
                        </a:spcAft>
                        <a:buNone/>
                      </a:pPr>
                      <a:r>
                        <a:rPr lang="en" sz="1500"/>
                        <a:t>Date</a:t>
                      </a:r>
                      <a:endParaRPr sz="1500"/>
                    </a:p>
                  </a:txBody>
                  <a:tcPr marT="91425" marB="91425" marR="91425" marL="91425" anchor="ctr"/>
                </a:tc>
                <a:tc rowSpan="2">
                  <a:txBody>
                    <a:bodyPr/>
                    <a:lstStyle/>
                    <a:p>
                      <a:pPr indent="0" lvl="0" marL="0" rtl="0" algn="ctr">
                        <a:spcBef>
                          <a:spcPts val="0"/>
                        </a:spcBef>
                        <a:spcAft>
                          <a:spcPts val="0"/>
                        </a:spcAft>
                        <a:buNone/>
                      </a:pPr>
                      <a:r>
                        <a:rPr lang="en" sz="1500"/>
                        <a:t>Study Area</a:t>
                      </a:r>
                      <a:endParaRPr sz="1500"/>
                    </a:p>
                  </a:txBody>
                  <a:tcPr marT="91425" marB="91425" marR="91425" marL="91425" anchor="ctr"/>
                </a:tc>
                <a:tc rowSpan="2">
                  <a:txBody>
                    <a:bodyPr/>
                    <a:lstStyle/>
                    <a:p>
                      <a:pPr indent="0" lvl="0" marL="0" rtl="0" algn="ctr">
                        <a:spcBef>
                          <a:spcPts val="0"/>
                        </a:spcBef>
                        <a:spcAft>
                          <a:spcPts val="0"/>
                        </a:spcAft>
                        <a:buNone/>
                      </a:pPr>
                      <a:r>
                        <a:rPr lang="en" sz="1500"/>
                        <a:t>Caterpillars Found</a:t>
                      </a:r>
                      <a:endParaRPr sz="1500"/>
                    </a:p>
                  </a:txBody>
                  <a:tcPr marT="91425" marB="91425" marR="91425" marL="91425" anchor="ctr"/>
                </a:tc>
              </a:tr>
              <a:tr h="381000">
                <a:tc vMerge="1"/>
                <a:tc vMerge="1"/>
                <a:tc vMerge="1"/>
              </a:tr>
              <a:tr h="381000">
                <a:tc rowSpan="2">
                  <a:txBody>
                    <a:bodyPr/>
                    <a:lstStyle/>
                    <a:p>
                      <a:pPr indent="0" lvl="0" marL="0" rtl="0" algn="ctr">
                        <a:spcBef>
                          <a:spcPts val="0"/>
                        </a:spcBef>
                        <a:spcAft>
                          <a:spcPts val="0"/>
                        </a:spcAft>
                        <a:buNone/>
                      </a:pPr>
                      <a:r>
                        <a:rPr lang="en" sz="1500"/>
                        <a:t>23/11/2022</a:t>
                      </a:r>
                      <a:endParaRPr sz="1500"/>
                    </a:p>
                  </a:txBody>
                  <a:tcPr marT="91425" marB="91425" marR="91425" marL="91425" anchor="ctr"/>
                </a:tc>
                <a:tc>
                  <a:txBody>
                    <a:bodyPr/>
                    <a:lstStyle/>
                    <a:p>
                      <a:pPr indent="0" lvl="0" marL="0" rtl="0" algn="ctr">
                        <a:spcBef>
                          <a:spcPts val="0"/>
                        </a:spcBef>
                        <a:spcAft>
                          <a:spcPts val="0"/>
                        </a:spcAft>
                        <a:buNone/>
                      </a:pPr>
                      <a:r>
                        <a:rPr lang="en" sz="1500"/>
                        <a:t>1</a:t>
                      </a:r>
                      <a:endParaRPr sz="1500"/>
                    </a:p>
                  </a:txBody>
                  <a:tcPr marT="91425" marB="91425" marR="91425" marL="91425" anchor="ctr"/>
                </a:tc>
                <a:tc>
                  <a:txBody>
                    <a:bodyPr/>
                    <a:lstStyle/>
                    <a:p>
                      <a:pPr indent="0" lvl="0" marL="0" rtl="0" algn="ctr">
                        <a:spcBef>
                          <a:spcPts val="0"/>
                        </a:spcBef>
                        <a:spcAft>
                          <a:spcPts val="0"/>
                        </a:spcAft>
                        <a:buNone/>
                      </a:pPr>
                      <a:r>
                        <a:rPr lang="en" sz="1500"/>
                        <a:t>3</a:t>
                      </a:r>
                      <a:endParaRPr sz="1500"/>
                    </a:p>
                  </a:txBody>
                  <a:tcPr marT="91425" marB="91425" marR="91425" marL="91425" anchor="ctr"/>
                </a:tc>
              </a:tr>
              <a:tr h="381000">
                <a:tc vMerge="1"/>
                <a:tc>
                  <a:txBody>
                    <a:bodyPr/>
                    <a:lstStyle/>
                    <a:p>
                      <a:pPr indent="0" lvl="0" marL="0" rtl="0" algn="ctr">
                        <a:spcBef>
                          <a:spcPts val="0"/>
                        </a:spcBef>
                        <a:spcAft>
                          <a:spcPts val="0"/>
                        </a:spcAft>
                        <a:buNone/>
                      </a:pPr>
                      <a:r>
                        <a:rPr lang="en" sz="1500"/>
                        <a:t>3</a:t>
                      </a:r>
                      <a:endParaRPr sz="1500"/>
                    </a:p>
                  </a:txBody>
                  <a:tcPr marT="91425" marB="91425" marR="91425" marL="91425" anchor="ctr"/>
                </a:tc>
                <a:tc>
                  <a:txBody>
                    <a:bodyPr/>
                    <a:lstStyle/>
                    <a:p>
                      <a:pPr indent="0" lvl="0" marL="0" rtl="0" algn="ctr">
                        <a:spcBef>
                          <a:spcPts val="0"/>
                        </a:spcBef>
                        <a:spcAft>
                          <a:spcPts val="0"/>
                        </a:spcAft>
                        <a:buNone/>
                      </a:pPr>
                      <a:r>
                        <a:rPr lang="en" sz="1500"/>
                        <a:t>0</a:t>
                      </a:r>
                      <a:endParaRPr sz="1500"/>
                    </a:p>
                  </a:txBody>
                  <a:tcPr marT="91425" marB="91425" marR="91425" marL="91425" anchor="ctr"/>
                </a:tc>
              </a:tr>
              <a:tr h="381000">
                <a:tc rowSpan="2">
                  <a:txBody>
                    <a:bodyPr/>
                    <a:lstStyle/>
                    <a:p>
                      <a:pPr indent="0" lvl="0" marL="0" rtl="0" algn="ctr">
                        <a:spcBef>
                          <a:spcPts val="0"/>
                        </a:spcBef>
                        <a:spcAft>
                          <a:spcPts val="0"/>
                        </a:spcAft>
                        <a:buNone/>
                      </a:pPr>
                      <a:r>
                        <a:rPr lang="en" sz="1500"/>
                        <a:t>30/11/2022</a:t>
                      </a:r>
                      <a:endParaRPr sz="1500"/>
                    </a:p>
                  </a:txBody>
                  <a:tcPr marT="91425" marB="91425" marR="91425" marL="91425" anchor="ctr"/>
                </a:tc>
                <a:tc>
                  <a:txBody>
                    <a:bodyPr/>
                    <a:lstStyle/>
                    <a:p>
                      <a:pPr indent="0" lvl="0" marL="0" rtl="0" algn="ctr">
                        <a:spcBef>
                          <a:spcPts val="0"/>
                        </a:spcBef>
                        <a:spcAft>
                          <a:spcPts val="0"/>
                        </a:spcAft>
                        <a:buNone/>
                      </a:pPr>
                      <a:r>
                        <a:rPr lang="en" sz="1500"/>
                        <a:t>1</a:t>
                      </a:r>
                      <a:endParaRPr sz="1500"/>
                    </a:p>
                  </a:txBody>
                  <a:tcPr marT="91425" marB="91425" marR="91425" marL="91425" anchor="ctr"/>
                </a:tc>
                <a:tc>
                  <a:txBody>
                    <a:bodyPr/>
                    <a:lstStyle/>
                    <a:p>
                      <a:pPr indent="0" lvl="0" marL="0" rtl="0" algn="ctr">
                        <a:spcBef>
                          <a:spcPts val="0"/>
                        </a:spcBef>
                        <a:spcAft>
                          <a:spcPts val="0"/>
                        </a:spcAft>
                        <a:buNone/>
                      </a:pPr>
                      <a:r>
                        <a:rPr lang="en" sz="1500"/>
                        <a:t>3</a:t>
                      </a:r>
                      <a:endParaRPr sz="1500"/>
                    </a:p>
                  </a:txBody>
                  <a:tcPr marT="91425" marB="91425" marR="91425" marL="91425" anchor="ctr"/>
                </a:tc>
              </a:tr>
              <a:tr h="381000">
                <a:tc vMerge="1"/>
                <a:tc>
                  <a:txBody>
                    <a:bodyPr/>
                    <a:lstStyle/>
                    <a:p>
                      <a:pPr indent="0" lvl="0" marL="0" rtl="0" algn="ctr">
                        <a:spcBef>
                          <a:spcPts val="0"/>
                        </a:spcBef>
                        <a:spcAft>
                          <a:spcPts val="0"/>
                        </a:spcAft>
                        <a:buNone/>
                      </a:pPr>
                      <a:r>
                        <a:rPr lang="en" sz="1500"/>
                        <a:t>3</a:t>
                      </a:r>
                      <a:endParaRPr sz="1500"/>
                    </a:p>
                  </a:txBody>
                  <a:tcPr marT="91425" marB="91425" marR="91425" marL="91425" anchor="ctr"/>
                </a:tc>
                <a:tc>
                  <a:txBody>
                    <a:bodyPr/>
                    <a:lstStyle/>
                    <a:p>
                      <a:pPr indent="0" lvl="0" marL="0" rtl="0" algn="ctr">
                        <a:spcBef>
                          <a:spcPts val="0"/>
                        </a:spcBef>
                        <a:spcAft>
                          <a:spcPts val="0"/>
                        </a:spcAft>
                        <a:buNone/>
                      </a:pPr>
                      <a:r>
                        <a:rPr lang="en" sz="1500"/>
                        <a:t>2</a:t>
                      </a:r>
                      <a:endParaRPr sz="1500"/>
                    </a:p>
                  </a:txBody>
                  <a:tcPr marT="91425" marB="91425" marR="91425" marL="91425" anchor="ctr">
                    <a:lnB cap="flat" cmpd="sng" w="9525">
                      <a:solidFill>
                        <a:srgbClr val="9E9E9E"/>
                      </a:solidFill>
                      <a:prstDash val="solid"/>
                      <a:round/>
                      <a:headEnd len="sm" w="sm" type="none"/>
                      <a:tailEnd len="sm" w="sm" type="none"/>
                    </a:lnB>
                  </a:tcPr>
                </a:tc>
              </a:tr>
              <a:tr h="381000">
                <a:tc rowSpan="2">
                  <a:txBody>
                    <a:bodyPr/>
                    <a:lstStyle/>
                    <a:p>
                      <a:pPr indent="0" lvl="0" marL="0" rtl="0" algn="ctr">
                        <a:spcBef>
                          <a:spcPts val="0"/>
                        </a:spcBef>
                        <a:spcAft>
                          <a:spcPts val="0"/>
                        </a:spcAft>
                        <a:buNone/>
                      </a:pPr>
                      <a:r>
                        <a:rPr lang="en" sz="1500"/>
                        <a:t>07/12/2022</a:t>
                      </a:r>
                      <a:endParaRPr sz="1500"/>
                    </a:p>
                  </a:txBody>
                  <a:tcPr marT="91425" marB="91425" marR="91425" marL="91425" anchor="ctr"/>
                </a:tc>
                <a:tc>
                  <a:txBody>
                    <a:bodyPr/>
                    <a:lstStyle/>
                    <a:p>
                      <a:pPr indent="0" lvl="0" marL="0" rtl="0" algn="ctr">
                        <a:spcBef>
                          <a:spcPts val="0"/>
                        </a:spcBef>
                        <a:spcAft>
                          <a:spcPts val="0"/>
                        </a:spcAft>
                        <a:buNone/>
                      </a:pPr>
                      <a:r>
                        <a:rPr lang="en" sz="1500"/>
                        <a:t>1</a:t>
                      </a:r>
                      <a:endParaRPr sz="1500"/>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 sz="1500"/>
                        <a:t>5</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vMerge="1"/>
                <a:tc>
                  <a:txBody>
                    <a:bodyPr/>
                    <a:lstStyle/>
                    <a:p>
                      <a:pPr indent="0" lvl="0" marL="0" rtl="0" algn="ctr">
                        <a:spcBef>
                          <a:spcPts val="0"/>
                        </a:spcBef>
                        <a:spcAft>
                          <a:spcPts val="0"/>
                        </a:spcAft>
                        <a:buNone/>
                      </a:pPr>
                      <a:r>
                        <a:rPr lang="en" sz="1500"/>
                        <a:t>3</a:t>
                      </a:r>
                      <a:endParaRPr sz="1500"/>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 sz="1500"/>
                        <a:t>2</a:t>
                      </a:r>
                      <a:endParaRPr sz="15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7"/>
          <p:cNvSpPr txBox="1"/>
          <p:nvPr>
            <p:ph idx="1" type="body"/>
          </p:nvPr>
        </p:nvSpPr>
        <p:spPr>
          <a:xfrm>
            <a:off x="311700" y="863550"/>
            <a:ext cx="8520600" cy="34164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0"/>
              </a:spcAft>
              <a:buSzPts val="1800"/>
              <a:buNone/>
            </a:pPr>
            <a:r>
              <a:t/>
            </a:r>
            <a:endParaRPr sz="1500">
              <a:solidFill>
                <a:schemeClr val="dk1"/>
              </a:solidFill>
            </a:endParaRPr>
          </a:p>
          <a:p>
            <a:pPr indent="0" lvl="0" marL="0" rtl="0" algn="ctr">
              <a:lnSpc>
                <a:spcPct val="115000"/>
              </a:lnSpc>
              <a:spcBef>
                <a:spcPts val="1000"/>
              </a:spcBef>
              <a:spcAft>
                <a:spcPts val="0"/>
              </a:spcAft>
              <a:buSzPts val="1800"/>
              <a:buNone/>
            </a:pPr>
            <a:r>
              <a:rPr b="1" lang="en" sz="2200">
                <a:solidFill>
                  <a:schemeClr val="dk1"/>
                </a:solidFill>
              </a:rPr>
              <a:t>I</a:t>
            </a:r>
            <a:r>
              <a:rPr b="1" lang="en" sz="2200">
                <a:solidFill>
                  <a:schemeClr val="dk1"/>
                </a:solidFill>
              </a:rPr>
              <a:t>ntroducing Host Plants In School</a:t>
            </a:r>
            <a:endParaRPr b="1" sz="2200">
              <a:solidFill>
                <a:schemeClr val="dk1"/>
              </a:solidFill>
            </a:endParaRPr>
          </a:p>
          <a:p>
            <a:pPr indent="-323850" lvl="0" marL="457200" rtl="0" algn="l">
              <a:lnSpc>
                <a:spcPct val="115000"/>
              </a:lnSpc>
              <a:spcBef>
                <a:spcPts val="1000"/>
              </a:spcBef>
              <a:spcAft>
                <a:spcPts val="0"/>
              </a:spcAft>
              <a:buClr>
                <a:schemeClr val="dk1"/>
              </a:buClr>
              <a:buSzPts val="1500"/>
              <a:buChar char="❖"/>
            </a:pPr>
            <a:r>
              <a:rPr lang="en" sz="1500">
                <a:solidFill>
                  <a:schemeClr val="dk1"/>
                </a:solidFill>
              </a:rPr>
              <a:t>Bryophyllum was introduced on 22/11/22. </a:t>
            </a:r>
            <a:endParaRPr sz="1500">
              <a:solidFill>
                <a:schemeClr val="dk1"/>
              </a:solidFill>
            </a:endParaRPr>
          </a:p>
          <a:p>
            <a:pPr indent="0" lvl="0" marL="457200" rtl="0" algn="l">
              <a:lnSpc>
                <a:spcPct val="115000"/>
              </a:lnSpc>
              <a:spcBef>
                <a:spcPts val="1000"/>
              </a:spcBef>
              <a:spcAft>
                <a:spcPts val="0"/>
              </a:spcAft>
              <a:buSzPts val="1800"/>
              <a:buNone/>
            </a:pPr>
            <a:r>
              <a:t/>
            </a:r>
            <a:endParaRPr sz="1500">
              <a:solidFill>
                <a:schemeClr val="dk1"/>
              </a:solidFill>
            </a:endParaRPr>
          </a:p>
          <a:p>
            <a:pPr indent="0" lvl="0" marL="0" rtl="0" algn="l">
              <a:lnSpc>
                <a:spcPct val="115000"/>
              </a:lnSpc>
              <a:spcBef>
                <a:spcPts val="1000"/>
              </a:spcBef>
              <a:spcAft>
                <a:spcPts val="1200"/>
              </a:spcAft>
              <a:buSzPts val="1800"/>
              <a:buNone/>
            </a:pPr>
            <a:r>
              <a:t/>
            </a:r>
            <a:endParaRPr/>
          </a:p>
        </p:txBody>
      </p:sp>
      <p:sp>
        <p:nvSpPr>
          <p:cNvPr id="264" name="Google Shape;264;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8"/>
          <p:cNvSpPr txBox="1"/>
          <p:nvPr>
            <p:ph type="title"/>
          </p:nvPr>
        </p:nvSpPr>
        <p:spPr>
          <a:xfrm>
            <a:off x="311700" y="2340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CONCLUSION </a:t>
            </a:r>
            <a:endParaRPr/>
          </a:p>
        </p:txBody>
      </p:sp>
      <p:sp>
        <p:nvSpPr>
          <p:cNvPr id="270" name="Google Shape;270;p18"/>
          <p:cNvSpPr txBox="1"/>
          <p:nvPr>
            <p:ph idx="1" type="body"/>
          </p:nvPr>
        </p:nvSpPr>
        <p:spPr>
          <a:xfrm>
            <a:off x="311700" y="806775"/>
            <a:ext cx="8520600" cy="4088400"/>
          </a:xfrm>
          <a:prstGeom prst="rect">
            <a:avLst/>
          </a:prstGeom>
          <a:noFill/>
          <a:ln>
            <a:noFill/>
          </a:ln>
        </p:spPr>
        <p:txBody>
          <a:bodyPr anchorCtr="0" anchor="ctr"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Char char="❖"/>
            </a:pPr>
            <a:r>
              <a:rPr lang="en" sz="1500">
                <a:solidFill>
                  <a:schemeClr val="dk1"/>
                </a:solidFill>
              </a:rPr>
              <a:t>Population of butterflies increased successfully.</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Low population of butterflies is usually due to inadequate number or unhealthy host plants.</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Noise levels of an area affects population of butterflies (as seen in Area 3).</a:t>
            </a:r>
            <a:endParaRPr sz="1500">
              <a:solidFill>
                <a:schemeClr val="dk1"/>
              </a:solidFill>
            </a:endParaRPr>
          </a:p>
          <a:p>
            <a:pPr indent="0" lvl="0" marL="0" rtl="0" algn="l">
              <a:lnSpc>
                <a:spcPct val="115000"/>
              </a:lnSpc>
              <a:spcBef>
                <a:spcPts val="1000"/>
              </a:spcBef>
              <a:spcAft>
                <a:spcPts val="0"/>
              </a:spcAft>
              <a:buClr>
                <a:schemeClr val="dk1"/>
              </a:buClr>
              <a:buSzPts val="1100"/>
              <a:buFont typeface="Arial"/>
              <a:buNone/>
            </a:pPr>
            <a:r>
              <a:t/>
            </a:r>
            <a:endParaRPr sz="1500">
              <a:solidFill>
                <a:schemeClr val="dk1"/>
              </a:solidFill>
            </a:endParaRPr>
          </a:p>
          <a:p>
            <a:pPr indent="0" lvl="0" marL="0" rtl="0" algn="l">
              <a:lnSpc>
                <a:spcPct val="115000"/>
              </a:lnSpc>
              <a:spcBef>
                <a:spcPts val="1000"/>
              </a:spcBef>
              <a:spcAft>
                <a:spcPts val="1000"/>
              </a:spcAft>
              <a:buClr>
                <a:schemeClr val="dk1"/>
              </a:buClr>
              <a:buSzPts val="1100"/>
              <a:buFont typeface="Arial"/>
              <a:buNone/>
            </a:pPr>
            <a:br>
              <a:rPr lang="en" sz="1500">
                <a:solidFill>
                  <a:schemeClr val="dk1"/>
                </a:solidFill>
              </a:rPr>
            </a:br>
            <a:br>
              <a:rPr lang="en" sz="1500">
                <a:solidFill>
                  <a:schemeClr val="dk1"/>
                </a:solidFill>
              </a:rPr>
            </a:br>
            <a:endParaRPr sz="1500"/>
          </a:p>
        </p:txBody>
      </p:sp>
      <p:sp>
        <p:nvSpPr>
          <p:cNvPr id="271" name="Google Shape;271;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9"/>
          <p:cNvSpPr txBox="1"/>
          <p:nvPr>
            <p:ph type="title"/>
          </p:nvPr>
        </p:nvSpPr>
        <p:spPr>
          <a:xfrm>
            <a:off x="311700" y="4109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RECOMMENDATIONS</a:t>
            </a:r>
            <a:endParaRPr/>
          </a:p>
        </p:txBody>
      </p:sp>
      <p:sp>
        <p:nvSpPr>
          <p:cNvPr id="277" name="Google Shape;277;p19"/>
          <p:cNvSpPr txBox="1"/>
          <p:nvPr>
            <p:ph idx="1" type="body"/>
          </p:nvPr>
        </p:nvSpPr>
        <p:spPr>
          <a:xfrm>
            <a:off x="311700" y="1015675"/>
            <a:ext cx="8520600" cy="3553200"/>
          </a:xfrm>
          <a:prstGeom prst="rect">
            <a:avLst/>
          </a:prstGeom>
          <a:noFill/>
          <a:ln>
            <a:noFill/>
          </a:ln>
        </p:spPr>
        <p:txBody>
          <a:bodyPr anchorCtr="0" anchor="ctr" bIns="91425" lIns="91425" spcFirstLastPara="1" rIns="91425" wrap="square" tIns="91425">
            <a:normAutofit/>
          </a:bodyPr>
          <a:lstStyle/>
          <a:p>
            <a:pPr indent="0" lvl="0" marL="0" rtl="0" algn="l">
              <a:lnSpc>
                <a:spcPct val="115000"/>
              </a:lnSpc>
              <a:spcBef>
                <a:spcPts val="0"/>
              </a:spcBef>
              <a:spcAft>
                <a:spcPts val="1000"/>
              </a:spcAft>
              <a:buSzPts val="1800"/>
              <a:buNone/>
            </a:pPr>
            <a:br>
              <a:rPr lang="en" sz="1500">
                <a:solidFill>
                  <a:schemeClr val="dk1"/>
                </a:solidFill>
              </a:rPr>
            </a:br>
            <a:br>
              <a:rPr lang="en" sz="1500">
                <a:solidFill>
                  <a:schemeClr val="dk1"/>
                </a:solidFill>
              </a:rPr>
            </a:br>
            <a:endParaRPr/>
          </a:p>
        </p:txBody>
      </p:sp>
      <p:sp>
        <p:nvSpPr>
          <p:cNvPr id="278" name="Google Shape;278;p19"/>
          <p:cNvSpPr txBox="1"/>
          <p:nvPr/>
        </p:nvSpPr>
        <p:spPr>
          <a:xfrm>
            <a:off x="1504625" y="2472075"/>
            <a:ext cx="5185800" cy="1339200"/>
          </a:xfrm>
          <a:prstGeom prst="rect">
            <a:avLst/>
          </a:prstGeom>
          <a:noFill/>
          <a:ln>
            <a:noFill/>
          </a:ln>
        </p:spPr>
        <p:txBody>
          <a:bodyPr anchorCtr="0" anchor="ctr" bIns="91425" lIns="91425" spcFirstLastPara="1" rIns="91425" wrap="square" tIns="91425">
            <a:spAutoFit/>
          </a:bodyPr>
          <a:lstStyle/>
          <a:p>
            <a:pPr indent="-323850" lvl="0" marL="457200" marR="0" rtl="0" algn="l">
              <a:lnSpc>
                <a:spcPct val="2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Introduce new host plants.</a:t>
            </a:r>
            <a:endParaRPr b="0" i="0" sz="1500" u="none" cap="none" strike="noStrike">
              <a:solidFill>
                <a:schemeClr val="dk1"/>
              </a:solidFill>
              <a:latin typeface="Arial"/>
              <a:ea typeface="Arial"/>
              <a:cs typeface="Arial"/>
              <a:sym typeface="Arial"/>
            </a:endParaRPr>
          </a:p>
          <a:p>
            <a:pPr indent="-323850" lvl="0" marL="457200" marR="0" rtl="0" algn="l">
              <a:lnSpc>
                <a:spcPct val="2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Introduce a few caterpillars to the school garden.</a:t>
            </a:r>
            <a:endParaRPr b="0" i="0" sz="1500" u="none" cap="none" strike="noStrike">
              <a:solidFill>
                <a:schemeClr val="dk1"/>
              </a:solidFill>
              <a:latin typeface="Arial"/>
              <a:ea typeface="Arial"/>
              <a:cs typeface="Arial"/>
              <a:sym typeface="Arial"/>
            </a:endParaRPr>
          </a:p>
          <a:p>
            <a:pPr indent="-323850" lvl="0" marL="457200" marR="0" rtl="0" algn="l">
              <a:lnSpc>
                <a:spcPct val="2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Introduce more nectar plants.</a:t>
            </a:r>
            <a:endParaRPr b="0" i="0" sz="1400" u="none" cap="none" strike="noStrike">
              <a:solidFill>
                <a:srgbClr val="000000"/>
              </a:solidFill>
              <a:latin typeface="Arial"/>
              <a:ea typeface="Arial"/>
              <a:cs typeface="Arial"/>
              <a:sym typeface="Arial"/>
            </a:endParaRPr>
          </a:p>
        </p:txBody>
      </p:sp>
      <p:sp>
        <p:nvSpPr>
          <p:cNvPr id="279" name="Google Shape;279;p19"/>
          <p:cNvSpPr txBox="1"/>
          <p:nvPr/>
        </p:nvSpPr>
        <p:spPr>
          <a:xfrm>
            <a:off x="726200" y="991275"/>
            <a:ext cx="7245900" cy="1212000"/>
          </a:xfrm>
          <a:prstGeom prst="rect">
            <a:avLst/>
          </a:prstGeom>
          <a:noFill/>
          <a:ln>
            <a:noFill/>
          </a:ln>
        </p:spPr>
        <p:txBody>
          <a:bodyPr anchorCtr="0" anchor="ctr" bIns="91425" lIns="91425" spcFirstLastPara="1" rIns="91425" wrap="square" tIns="91425">
            <a:spAutoFit/>
          </a:bodyPr>
          <a:lstStyle/>
          <a:p>
            <a:pPr indent="0" lvl="0" marL="0" marR="0" rtl="0" algn="l">
              <a:lnSpc>
                <a:spcPct val="115000"/>
              </a:lnSpc>
              <a:spcBef>
                <a:spcPts val="0"/>
              </a:spcBef>
              <a:spcAft>
                <a:spcPts val="1000"/>
              </a:spcAft>
              <a:buClr>
                <a:schemeClr val="dk1"/>
              </a:buClr>
              <a:buSzPts val="1100"/>
              <a:buFont typeface="Arial"/>
              <a:buNone/>
            </a:pPr>
            <a:br>
              <a:rPr b="0" i="0" lang="en" sz="1500" u="none" cap="none" strike="noStrike">
                <a:solidFill>
                  <a:schemeClr val="dk1"/>
                </a:solidFill>
                <a:latin typeface="Arial"/>
                <a:ea typeface="Arial"/>
                <a:cs typeface="Arial"/>
                <a:sym typeface="Arial"/>
              </a:rPr>
            </a:br>
            <a:r>
              <a:rPr b="0" i="0" lang="en" sz="1500" u="none" cap="none" strike="noStrike">
                <a:solidFill>
                  <a:schemeClr val="dk1"/>
                </a:solidFill>
                <a:latin typeface="Arial"/>
                <a:ea typeface="Arial"/>
                <a:cs typeface="Arial"/>
                <a:sym typeface="Arial"/>
              </a:rPr>
              <a:t>What we did was only the beginning. We plan to do much more to increase the population and species of butterflies.</a:t>
            </a:r>
            <a:br>
              <a:rPr b="0" i="0" lang="en" sz="1500" u="none" cap="none" strike="noStrike">
                <a:solidFill>
                  <a:schemeClr val="dk1"/>
                </a:solidFill>
                <a:latin typeface="Arial"/>
                <a:ea typeface="Arial"/>
                <a:cs typeface="Arial"/>
                <a:sym typeface="Arial"/>
              </a:rPr>
            </a:br>
            <a:endParaRPr b="0" i="0" sz="1500" u="none" cap="none" strike="noStrike">
              <a:solidFill>
                <a:srgbClr val="000000"/>
              </a:solidFill>
              <a:latin typeface="Arial"/>
              <a:ea typeface="Arial"/>
              <a:cs typeface="Arial"/>
              <a:sym typeface="Arial"/>
            </a:endParaRPr>
          </a:p>
        </p:txBody>
      </p:sp>
      <p:sp>
        <p:nvSpPr>
          <p:cNvPr id="280" name="Google Shape;280;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3"/>
          <p:cNvSpPr txBox="1"/>
          <p:nvPr>
            <p:ph type="title"/>
          </p:nvPr>
        </p:nvSpPr>
        <p:spPr>
          <a:xfrm>
            <a:off x="903925" y="112275"/>
            <a:ext cx="71931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sz="2220"/>
              <a:t>Life Cycle Of Common Jay</a:t>
            </a:r>
            <a:endParaRPr sz="2220"/>
          </a:p>
        </p:txBody>
      </p:sp>
      <p:pic>
        <p:nvPicPr>
          <p:cNvPr id="72" name="Google Shape;72;p3"/>
          <p:cNvPicPr preferRelativeResize="0"/>
          <p:nvPr/>
        </p:nvPicPr>
        <p:blipFill rotWithShape="1">
          <a:blip r:embed="rId3">
            <a:alphaModFix/>
          </a:blip>
          <a:srcRect b="25069" l="7089" r="10087" t="20574"/>
          <a:stretch/>
        </p:blipFill>
        <p:spPr>
          <a:xfrm>
            <a:off x="4805150" y="789525"/>
            <a:ext cx="1041675" cy="1617299"/>
          </a:xfrm>
          <a:prstGeom prst="rect">
            <a:avLst/>
          </a:prstGeom>
          <a:noFill/>
          <a:ln>
            <a:noFill/>
          </a:ln>
        </p:spPr>
      </p:pic>
      <p:pic>
        <p:nvPicPr>
          <p:cNvPr id="73" name="Google Shape;73;p3"/>
          <p:cNvPicPr preferRelativeResize="0"/>
          <p:nvPr/>
        </p:nvPicPr>
        <p:blipFill rotWithShape="1">
          <a:blip r:embed="rId4">
            <a:alphaModFix/>
          </a:blip>
          <a:srcRect b="18363" l="0" r="23582" t="26041"/>
          <a:stretch/>
        </p:blipFill>
        <p:spPr>
          <a:xfrm>
            <a:off x="6889824" y="2446825"/>
            <a:ext cx="1195450" cy="1742482"/>
          </a:xfrm>
          <a:prstGeom prst="rect">
            <a:avLst/>
          </a:prstGeom>
          <a:noFill/>
          <a:ln>
            <a:noFill/>
          </a:ln>
        </p:spPr>
      </p:pic>
      <p:pic>
        <p:nvPicPr>
          <p:cNvPr id="74" name="Google Shape;74;p3"/>
          <p:cNvPicPr preferRelativeResize="0"/>
          <p:nvPr/>
        </p:nvPicPr>
        <p:blipFill rotWithShape="1">
          <a:blip r:embed="rId5">
            <a:alphaModFix/>
          </a:blip>
          <a:srcRect b="37933" l="16031" r="24593" t="18841"/>
          <a:stretch/>
        </p:blipFill>
        <p:spPr>
          <a:xfrm>
            <a:off x="3902750" y="3270025"/>
            <a:ext cx="1195450" cy="1742902"/>
          </a:xfrm>
          <a:prstGeom prst="rect">
            <a:avLst/>
          </a:prstGeom>
          <a:noFill/>
          <a:ln>
            <a:noFill/>
          </a:ln>
        </p:spPr>
      </p:pic>
      <p:sp>
        <p:nvSpPr>
          <p:cNvPr id="75" name="Google Shape;75;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76" name="Google Shape;76;p3"/>
          <p:cNvSpPr/>
          <p:nvPr/>
        </p:nvSpPr>
        <p:spPr>
          <a:xfrm rot="-5400000">
            <a:off x="1426692" y="3856363"/>
            <a:ext cx="1617300" cy="7836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rot="10800000">
            <a:off x="5846825" y="4229325"/>
            <a:ext cx="1617300" cy="7836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rot="5400000">
            <a:off x="6472975" y="1206375"/>
            <a:ext cx="1617300" cy="7836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1843550" y="789525"/>
            <a:ext cx="1617300" cy="7836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 name="Google Shape;80;p3"/>
          <p:cNvPicPr preferRelativeResize="0"/>
          <p:nvPr/>
        </p:nvPicPr>
        <p:blipFill>
          <a:blip r:embed="rId6">
            <a:alphaModFix/>
          </a:blip>
          <a:stretch>
            <a:fillRect/>
          </a:stretch>
        </p:blipFill>
        <p:spPr>
          <a:xfrm>
            <a:off x="1073649" y="1739913"/>
            <a:ext cx="2044475" cy="15328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0"/>
          <p:cNvSpPr txBox="1"/>
          <p:nvPr>
            <p:ph type="title"/>
          </p:nvPr>
        </p:nvSpPr>
        <p:spPr>
          <a:xfrm>
            <a:off x="311700" y="567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ACKNOWLEDGEMENT</a:t>
            </a:r>
            <a:endParaRPr/>
          </a:p>
        </p:txBody>
      </p:sp>
      <p:sp>
        <p:nvSpPr>
          <p:cNvPr id="286" name="Google Shape;286;p20"/>
          <p:cNvSpPr txBox="1"/>
          <p:nvPr>
            <p:ph idx="1" type="body"/>
          </p:nvPr>
        </p:nvSpPr>
        <p:spPr>
          <a:xfrm>
            <a:off x="155850" y="629400"/>
            <a:ext cx="8832300" cy="451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500">
              <a:solidFill>
                <a:schemeClr val="dk1"/>
              </a:solidFill>
            </a:endParaRPr>
          </a:p>
          <a:p>
            <a:pPr indent="0" lvl="0" marL="0" rtl="0" algn="l">
              <a:lnSpc>
                <a:spcPct val="115000"/>
              </a:lnSpc>
              <a:spcBef>
                <a:spcPts val="0"/>
              </a:spcBef>
              <a:spcAft>
                <a:spcPts val="1200"/>
              </a:spcAft>
              <a:buSzPts val="1800"/>
              <a:buNone/>
            </a:pPr>
            <a:r>
              <a:t/>
            </a:r>
            <a:endParaRPr sz="1500"/>
          </a:p>
        </p:txBody>
      </p:sp>
      <p:sp>
        <p:nvSpPr>
          <p:cNvPr id="287" name="Google Shape;287;p20"/>
          <p:cNvSpPr txBox="1"/>
          <p:nvPr/>
        </p:nvSpPr>
        <p:spPr>
          <a:xfrm>
            <a:off x="188100" y="572675"/>
            <a:ext cx="8767800" cy="4294500"/>
          </a:xfrm>
          <a:prstGeom prst="rect">
            <a:avLst/>
          </a:prstGeom>
          <a:noFill/>
          <a:ln>
            <a:noFill/>
          </a:ln>
        </p:spPr>
        <p:txBody>
          <a:bodyPr anchorCtr="0" anchor="ctr" bIns="91425" lIns="91425" spcFirstLastPara="1" rIns="91425" wrap="square" tIns="91425">
            <a:noAutofit/>
          </a:bodyPr>
          <a:lstStyle/>
          <a:p>
            <a:pPr indent="-323850" lvl="0" marL="457200" marR="0" rtl="0" algn="l">
              <a:lnSpc>
                <a:spcPct val="105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First of all, we would like to thank IISc, Bangalore and Adamya Chetana for taking such initiatives for the betterment of our surroundings by scientifically finding out solutions to these problems and also for giving the students such a wonderful platform to contribute towards this.</a:t>
            </a:r>
            <a:endParaRPr b="0" i="0" sz="1500" u="none" cap="none" strike="noStrike">
              <a:solidFill>
                <a:schemeClr val="dk1"/>
              </a:solidFill>
              <a:latin typeface="Arial"/>
              <a:ea typeface="Arial"/>
              <a:cs typeface="Arial"/>
              <a:sym typeface="Arial"/>
            </a:endParaRPr>
          </a:p>
          <a:p>
            <a:pPr indent="0" lvl="0" marL="0" marR="0" rtl="0" algn="l">
              <a:lnSpc>
                <a:spcPct val="105000"/>
              </a:lnSpc>
              <a:spcBef>
                <a:spcPts val="0"/>
              </a:spcBef>
              <a:spcAft>
                <a:spcPts val="0"/>
              </a:spcAft>
              <a:buClr>
                <a:schemeClr val="dk1"/>
              </a:buClr>
              <a:buSzPts val="1100"/>
              <a:buFont typeface="Arial"/>
              <a:buNone/>
            </a:pPr>
            <a:r>
              <a:t/>
            </a:r>
            <a:endParaRPr b="0" i="0" sz="1500" u="none" cap="none" strike="noStrike">
              <a:solidFill>
                <a:schemeClr val="dk1"/>
              </a:solidFill>
              <a:latin typeface="Arial"/>
              <a:ea typeface="Arial"/>
              <a:cs typeface="Arial"/>
              <a:sym typeface="Arial"/>
            </a:endParaRPr>
          </a:p>
          <a:p>
            <a:pPr indent="-323850" lvl="0" marL="457200" marR="0" rtl="0" algn="l">
              <a:lnSpc>
                <a:spcPct val="105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We warmly acknowledge the continuous encouragement and support offered by our dear Academic Director Shri S.A. Nair and Principal Smt. Sreekala G. Kumar. We extend our hearty thanks for giving the opportunity to make use of the facilities available in the campus to carry out the project successfully.</a:t>
            </a:r>
            <a:endParaRPr b="0" i="0" sz="1500" u="none" cap="none" strike="noStrike">
              <a:solidFill>
                <a:schemeClr val="dk1"/>
              </a:solidFill>
              <a:latin typeface="Arial"/>
              <a:ea typeface="Arial"/>
              <a:cs typeface="Arial"/>
              <a:sym typeface="Arial"/>
            </a:endParaRPr>
          </a:p>
          <a:p>
            <a:pPr indent="0" lvl="0" marL="0" marR="0" rtl="0" algn="l">
              <a:lnSpc>
                <a:spcPct val="105000"/>
              </a:lnSpc>
              <a:spcBef>
                <a:spcPts val="0"/>
              </a:spcBef>
              <a:spcAft>
                <a:spcPts val="0"/>
              </a:spcAft>
              <a:buClr>
                <a:schemeClr val="dk1"/>
              </a:buClr>
              <a:buSzPts val="1100"/>
              <a:buFont typeface="Arial"/>
              <a:buNone/>
            </a:pPr>
            <a:r>
              <a:t/>
            </a:r>
            <a:endParaRPr b="0" i="0" sz="1500" u="none" cap="none" strike="noStrike">
              <a:solidFill>
                <a:schemeClr val="dk1"/>
              </a:solidFill>
              <a:latin typeface="Arial"/>
              <a:ea typeface="Arial"/>
              <a:cs typeface="Arial"/>
              <a:sym typeface="Arial"/>
            </a:endParaRPr>
          </a:p>
          <a:p>
            <a:pPr indent="-323850" lvl="0" marL="457200" marR="0" rtl="0" algn="l">
              <a:lnSpc>
                <a:spcPct val="105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We are highly indebted to our pillar of support  Smt. Rajasree her constant guidance and constant supervision, without whom carrying out this wouldn’t have been possible. We would like to express our gratitude towards them for their encouragement and the kind of motivation we were provided with. We would also like to thank </a:t>
            </a:r>
            <a:r>
              <a:rPr lang="en" sz="1500">
                <a:solidFill>
                  <a:schemeClr val="dk1"/>
                </a:solidFill>
              </a:rPr>
              <a:t>Chathurved</a:t>
            </a:r>
            <a:r>
              <a:rPr b="0" i="0" lang="en" sz="1500" u="none" cap="none" strike="noStrike">
                <a:solidFill>
                  <a:schemeClr val="dk1"/>
                </a:solidFill>
                <a:latin typeface="Arial"/>
                <a:ea typeface="Arial"/>
                <a:cs typeface="Arial"/>
                <a:sym typeface="Arial"/>
              </a:rPr>
              <a:t> Sir, who has guided and helped us</a:t>
            </a:r>
            <a:r>
              <a:rPr lang="en" sz="1500">
                <a:solidFill>
                  <a:schemeClr val="dk1"/>
                </a:solidFill>
              </a:rPr>
              <a:t>.</a:t>
            </a:r>
            <a:endParaRPr sz="1500">
              <a:solidFill>
                <a:schemeClr val="dk1"/>
              </a:solidFill>
            </a:endParaRPr>
          </a:p>
          <a:p>
            <a:pPr indent="0" lvl="0" marL="457200" marR="0" rtl="0" algn="l">
              <a:lnSpc>
                <a:spcPct val="105000"/>
              </a:lnSpc>
              <a:spcBef>
                <a:spcPts val="0"/>
              </a:spcBef>
              <a:spcAft>
                <a:spcPts val="0"/>
              </a:spcAft>
              <a:buNone/>
            </a:pPr>
            <a:r>
              <a:t/>
            </a:r>
            <a:endParaRPr sz="1500">
              <a:solidFill>
                <a:schemeClr val="dk1"/>
              </a:solidFill>
            </a:endParaRPr>
          </a:p>
          <a:p>
            <a:pPr indent="-323850" lvl="0" marL="457200" marR="0" rtl="0" algn="l">
              <a:lnSpc>
                <a:spcPct val="105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Finally, we extend our gratitude to one and all who are directly or indirectly involved in this noble initiative.</a:t>
            </a:r>
            <a:endParaRPr b="0" i="0" sz="1500" u="none" cap="none" strike="noStrike">
              <a:solidFill>
                <a:srgbClr val="000000"/>
              </a:solidFill>
              <a:latin typeface="Arial"/>
              <a:ea typeface="Arial"/>
              <a:cs typeface="Arial"/>
              <a:sym typeface="Arial"/>
            </a:endParaRPr>
          </a:p>
        </p:txBody>
      </p:sp>
      <p:sp>
        <p:nvSpPr>
          <p:cNvPr id="288" name="Google Shape;28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REFERENCES</a:t>
            </a:r>
            <a:endParaRPr/>
          </a:p>
        </p:txBody>
      </p:sp>
      <p:sp>
        <p:nvSpPr>
          <p:cNvPr id="294" name="Google Shape;294;p21"/>
          <p:cNvSpPr txBox="1"/>
          <p:nvPr>
            <p:ph idx="1" type="body"/>
          </p:nvPr>
        </p:nvSpPr>
        <p:spPr>
          <a:xfrm>
            <a:off x="311700" y="1164950"/>
            <a:ext cx="8520600" cy="3416400"/>
          </a:xfrm>
          <a:prstGeom prst="rect">
            <a:avLst/>
          </a:prstGeom>
          <a:noFill/>
          <a:ln>
            <a:noFill/>
          </a:ln>
        </p:spPr>
        <p:txBody>
          <a:bodyPr anchorCtr="0" anchor="t" bIns="91425" lIns="91425" spcFirstLastPara="1" rIns="91425" wrap="square" tIns="91425">
            <a:normAutofit/>
          </a:bodyPr>
          <a:lstStyle/>
          <a:p>
            <a:pPr indent="0" lvl="0" marL="457200" rtl="0" algn="l">
              <a:lnSpc>
                <a:spcPct val="115000"/>
              </a:lnSpc>
              <a:spcBef>
                <a:spcPts val="0"/>
              </a:spcBef>
              <a:spcAft>
                <a:spcPts val="0"/>
              </a:spcAft>
              <a:buSzPts val="1800"/>
              <a:buNone/>
            </a:pPr>
            <a:r>
              <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500">
              <a:solidFill>
                <a:schemeClr val="dk1"/>
              </a:solidFill>
            </a:endParaRPr>
          </a:p>
          <a:p>
            <a:pPr indent="0" lvl="0" marL="0" rtl="0" algn="l">
              <a:lnSpc>
                <a:spcPct val="115000"/>
              </a:lnSpc>
              <a:spcBef>
                <a:spcPts val="0"/>
              </a:spcBef>
              <a:spcAft>
                <a:spcPts val="1200"/>
              </a:spcAft>
              <a:buSzPts val="1800"/>
              <a:buNone/>
            </a:pPr>
            <a:r>
              <a:t/>
            </a:r>
            <a:endParaRPr sz="1500"/>
          </a:p>
        </p:txBody>
      </p:sp>
      <p:sp>
        <p:nvSpPr>
          <p:cNvPr id="295" name="Google Shape;295;p21"/>
          <p:cNvSpPr txBox="1"/>
          <p:nvPr/>
        </p:nvSpPr>
        <p:spPr>
          <a:xfrm>
            <a:off x="1088000" y="1583800"/>
            <a:ext cx="7744200" cy="24936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50000"/>
              </a:lnSpc>
              <a:spcBef>
                <a:spcPts val="0"/>
              </a:spcBef>
              <a:spcAft>
                <a:spcPts val="0"/>
              </a:spcAft>
              <a:buClr>
                <a:srgbClr val="1155CC"/>
              </a:buClr>
              <a:buSzPts val="1500"/>
              <a:buFont typeface="Arial"/>
              <a:buChar char="❖"/>
            </a:pPr>
            <a:r>
              <a:rPr b="0" i="0" lang="en" sz="1500" u="none" cap="none" strike="noStrike">
                <a:solidFill>
                  <a:srgbClr val="1155CC"/>
                </a:solidFill>
                <a:latin typeface="Arial"/>
                <a:ea typeface="Arial"/>
                <a:cs typeface="Arial"/>
                <a:sym typeface="Arial"/>
              </a:rPr>
              <a:t>Wikipedia</a:t>
            </a:r>
            <a:endParaRPr b="0" i="0" sz="1500" u="none" cap="none" strike="noStrike">
              <a:solidFill>
                <a:srgbClr val="1155CC"/>
              </a:solidFill>
              <a:latin typeface="Arial"/>
              <a:ea typeface="Arial"/>
              <a:cs typeface="Arial"/>
              <a:sym typeface="Arial"/>
            </a:endParaRPr>
          </a:p>
          <a:p>
            <a:pPr indent="-323850" lvl="0" marL="457200" marR="0" rtl="0" algn="l">
              <a:lnSpc>
                <a:spcPct val="150000"/>
              </a:lnSpc>
              <a:spcBef>
                <a:spcPts val="0"/>
              </a:spcBef>
              <a:spcAft>
                <a:spcPts val="0"/>
              </a:spcAft>
              <a:buClr>
                <a:srgbClr val="1155CC"/>
              </a:buClr>
              <a:buSzPts val="1500"/>
              <a:buFont typeface="Arial"/>
              <a:buChar char="❖"/>
            </a:pPr>
            <a:r>
              <a:rPr b="0" i="0" lang="en" sz="1500" u="none" cap="none" strike="noStrike">
                <a:solidFill>
                  <a:srgbClr val="1155CC"/>
                </a:solidFill>
                <a:latin typeface="Arial"/>
                <a:ea typeface="Arial"/>
                <a:cs typeface="Arial"/>
                <a:sym typeface="Arial"/>
              </a:rPr>
              <a:t>Butterflies Of Singapore</a:t>
            </a:r>
            <a:endParaRPr b="0" i="0" sz="1500" u="none" cap="none" strike="noStrike">
              <a:solidFill>
                <a:srgbClr val="1155CC"/>
              </a:solidFill>
              <a:latin typeface="Arial"/>
              <a:ea typeface="Arial"/>
              <a:cs typeface="Arial"/>
              <a:sym typeface="Arial"/>
            </a:endParaRPr>
          </a:p>
          <a:p>
            <a:pPr indent="-323850" lvl="0" marL="457200" marR="0" rtl="0" algn="l">
              <a:lnSpc>
                <a:spcPct val="150000"/>
              </a:lnSpc>
              <a:spcBef>
                <a:spcPts val="0"/>
              </a:spcBef>
              <a:spcAft>
                <a:spcPts val="0"/>
              </a:spcAft>
              <a:buClr>
                <a:srgbClr val="1155CC"/>
              </a:buClr>
              <a:buSzPts val="1500"/>
              <a:buFont typeface="Arial"/>
              <a:buChar char="❖"/>
            </a:pPr>
            <a:r>
              <a:rPr b="0" i="0" lang="en" sz="1500" u="none" cap="none" strike="noStrike">
                <a:solidFill>
                  <a:srgbClr val="1155CC"/>
                </a:solidFill>
                <a:uFill>
                  <a:noFill/>
                </a:uFill>
                <a:latin typeface="Arial"/>
                <a:ea typeface="Arial"/>
                <a:cs typeface="Arial"/>
                <a:sym typeface="Arial"/>
                <a:hlinkClick r:id="rId3">
                  <a:extLst>
                    <a:ext uri="{A12FA001-AC4F-418D-AE19-62706E023703}">
                      <ahyp:hlinkClr val="tx"/>
                    </a:ext>
                  </a:extLst>
                </a:hlinkClick>
              </a:rPr>
              <a:t>https://www.ifoundbutterflies.org</a:t>
            </a:r>
            <a:endParaRPr/>
          </a:p>
          <a:p>
            <a:pPr indent="-323850" lvl="0" marL="457200" marR="0" rtl="0" algn="l">
              <a:lnSpc>
                <a:spcPct val="150000"/>
              </a:lnSpc>
              <a:spcBef>
                <a:spcPts val="0"/>
              </a:spcBef>
              <a:spcAft>
                <a:spcPts val="0"/>
              </a:spcAft>
              <a:buClr>
                <a:srgbClr val="1155CC"/>
              </a:buClr>
              <a:buSzPts val="1500"/>
              <a:buFont typeface="Arial"/>
              <a:buChar char="❖"/>
            </a:pPr>
            <a:r>
              <a:rPr b="0" i="0" lang="en" sz="1500" u="none" cap="none" strike="noStrike">
                <a:solidFill>
                  <a:srgbClr val="1155CC"/>
                </a:solidFill>
                <a:uFill>
                  <a:noFill/>
                </a:uFill>
                <a:latin typeface="Arial"/>
                <a:ea typeface="Arial"/>
                <a:cs typeface="Arial"/>
                <a:sym typeface="Arial"/>
                <a:hlinkClick r:id="rId4">
                  <a:extLst>
                    <a:ext uri="{A12FA001-AC4F-418D-AE19-62706E023703}">
                      <ahyp:hlinkClr val="tx"/>
                    </a:ext>
                  </a:extLst>
                </a:hlinkClick>
              </a:rPr>
              <a:t>https://www.environment.sa.gov.au/goodliving/posts/2018/12/benefits-of-butterflies</a:t>
            </a:r>
            <a:endParaRPr b="0" i="0" sz="1500" u="none" cap="none" strike="noStrike">
              <a:solidFill>
                <a:srgbClr val="1155CC"/>
              </a:solidFill>
              <a:latin typeface="Arial"/>
              <a:ea typeface="Arial"/>
              <a:cs typeface="Arial"/>
              <a:sym typeface="Arial"/>
            </a:endParaRPr>
          </a:p>
          <a:p>
            <a:pPr indent="-323850" lvl="0" marL="457200" marR="0" rtl="0" algn="l">
              <a:lnSpc>
                <a:spcPct val="150000"/>
              </a:lnSpc>
              <a:spcBef>
                <a:spcPts val="0"/>
              </a:spcBef>
              <a:spcAft>
                <a:spcPts val="0"/>
              </a:spcAft>
              <a:buClr>
                <a:srgbClr val="1155CC"/>
              </a:buClr>
              <a:buSzPts val="1500"/>
              <a:buFont typeface="Arial"/>
              <a:buChar char="❖"/>
            </a:pPr>
            <a:r>
              <a:rPr b="0" i="0" lang="en" sz="1500" u="none" cap="none" strike="noStrike">
                <a:solidFill>
                  <a:srgbClr val="1155CC"/>
                </a:solidFill>
                <a:latin typeface="Arial"/>
                <a:ea typeface="Arial"/>
                <a:cs typeface="Arial"/>
                <a:sym typeface="Arial"/>
              </a:rPr>
              <a:t>https://commons.wikimedia.org/wiki/Butterflies_of_Bangalore</a:t>
            </a:r>
            <a:endParaRPr b="0" i="0" sz="1500" u="none" cap="none" strike="noStrike">
              <a:solidFill>
                <a:srgbClr val="1155CC"/>
              </a:solidFill>
              <a:latin typeface="Arial"/>
              <a:ea typeface="Arial"/>
              <a:cs typeface="Arial"/>
              <a:sym typeface="Arial"/>
            </a:endParaRPr>
          </a:p>
          <a:p>
            <a:pPr indent="-323850" lvl="0" marL="457200" marR="0" rtl="0" algn="l">
              <a:lnSpc>
                <a:spcPct val="150000"/>
              </a:lnSpc>
              <a:spcBef>
                <a:spcPts val="0"/>
              </a:spcBef>
              <a:spcAft>
                <a:spcPts val="0"/>
              </a:spcAft>
              <a:buClr>
                <a:srgbClr val="1155CC"/>
              </a:buClr>
              <a:buSzPts val="1500"/>
              <a:buFont typeface="Arial"/>
              <a:buChar char="❖"/>
            </a:pPr>
            <a:r>
              <a:rPr b="0" i="0" lang="en" sz="1500" u="none" cap="none" strike="noStrike">
                <a:solidFill>
                  <a:srgbClr val="1155CC"/>
                </a:solidFill>
                <a:uFill>
                  <a:noFill/>
                </a:uFill>
                <a:latin typeface="Arial"/>
                <a:ea typeface="Arial"/>
                <a:cs typeface="Arial"/>
                <a:sym typeface="Arial"/>
                <a:hlinkClick r:id="rId5">
                  <a:extLst>
                    <a:ext uri="{A12FA001-AC4F-418D-AE19-62706E023703}">
                      <ahyp:hlinkClr val="tx"/>
                    </a:ext>
                  </a:extLst>
                </a:hlinkClick>
              </a:rPr>
              <a:t>https://www.joyfulbutterfly.com/life-cycle-of-a-butterfly/</a:t>
            </a:r>
            <a:endParaRPr b="0" i="0" sz="1800" u="none" cap="none" strike="noStrike">
              <a:solidFill>
                <a:srgbClr val="1155CC"/>
              </a:solidFill>
              <a:latin typeface="Arial"/>
              <a:ea typeface="Arial"/>
              <a:cs typeface="Arial"/>
              <a:sym typeface="Arial"/>
            </a:endParaRPr>
          </a:p>
          <a:p>
            <a:pPr indent="-323850" lvl="0" marL="457200" marR="0" rtl="0" algn="l">
              <a:lnSpc>
                <a:spcPct val="150000"/>
              </a:lnSpc>
              <a:spcBef>
                <a:spcPts val="0"/>
              </a:spcBef>
              <a:spcAft>
                <a:spcPts val="0"/>
              </a:spcAft>
              <a:buClr>
                <a:srgbClr val="1155CC"/>
              </a:buClr>
              <a:buSzPts val="1500"/>
              <a:buFont typeface="Arial"/>
              <a:buChar char="❖"/>
            </a:pPr>
            <a:r>
              <a:rPr b="0" i="0" lang="en" sz="1500" u="none" cap="none" strike="noStrike">
                <a:solidFill>
                  <a:srgbClr val="1155CC"/>
                </a:solidFill>
                <a:uFill>
                  <a:noFill/>
                </a:uFill>
                <a:latin typeface="Arial"/>
                <a:ea typeface="Arial"/>
                <a:cs typeface="Arial"/>
                <a:sym typeface="Arial"/>
                <a:hlinkClick r:id="rId6">
                  <a:extLst>
                    <a:ext uri="{A12FA001-AC4F-418D-AE19-62706E023703}">
                      <ahyp:hlinkClr val="tx"/>
                    </a:ext>
                  </a:extLst>
                </a:hlinkClick>
              </a:rPr>
              <a:t>https://www.britannica.com/animal/butterfly-insect</a:t>
            </a:r>
            <a:endParaRPr b="0" i="0" sz="1400" u="none" cap="none" strike="noStrike">
              <a:solidFill>
                <a:srgbClr val="000000"/>
              </a:solidFill>
              <a:latin typeface="Arial"/>
              <a:ea typeface="Arial"/>
              <a:cs typeface="Arial"/>
              <a:sym typeface="Arial"/>
            </a:endParaRPr>
          </a:p>
        </p:txBody>
      </p:sp>
      <p:sp>
        <p:nvSpPr>
          <p:cNvPr id="296" name="Google Shape;296;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2"/>
          <p:cNvSpPr txBox="1"/>
          <p:nvPr>
            <p:ph idx="1" type="body"/>
          </p:nvPr>
        </p:nvSpPr>
        <p:spPr>
          <a:xfrm>
            <a:off x="2531100" y="1687500"/>
            <a:ext cx="4081800" cy="1768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200"/>
              </a:spcAft>
              <a:buSzPts val="605"/>
              <a:buNone/>
            </a:pPr>
            <a:r>
              <a:rPr lang="en" sz="5000">
                <a:solidFill>
                  <a:schemeClr val="dk1"/>
                </a:solidFill>
              </a:rPr>
              <a:t>THANK YOU</a:t>
            </a:r>
            <a:endParaRPr sz="5000">
              <a:solidFill>
                <a:schemeClr val="dk1"/>
              </a:solidFill>
            </a:endParaRPr>
          </a:p>
        </p:txBody>
      </p:sp>
      <p:sp>
        <p:nvSpPr>
          <p:cNvPr id="302" name="Google Shape;302;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5"/>
          <p:cNvSpPr txBox="1"/>
          <p:nvPr>
            <p:ph type="title"/>
          </p:nvPr>
        </p:nvSpPr>
        <p:spPr>
          <a:xfrm>
            <a:off x="1174950" y="445025"/>
            <a:ext cx="67941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OBJECTIVES</a:t>
            </a:r>
            <a:endParaRPr/>
          </a:p>
        </p:txBody>
      </p:sp>
      <p:sp>
        <p:nvSpPr>
          <p:cNvPr id="86" name="Google Shape;86;p5"/>
          <p:cNvSpPr txBox="1"/>
          <p:nvPr>
            <p:ph idx="1" type="body"/>
          </p:nvPr>
        </p:nvSpPr>
        <p:spPr>
          <a:xfrm>
            <a:off x="311700" y="1140025"/>
            <a:ext cx="8520600" cy="3416400"/>
          </a:xfrm>
          <a:prstGeom prst="rect">
            <a:avLst/>
          </a:prstGeom>
          <a:noFill/>
          <a:ln>
            <a:noFill/>
          </a:ln>
        </p:spPr>
        <p:txBody>
          <a:bodyPr anchorCtr="0" anchor="ctr" bIns="91425" lIns="91425" spcFirstLastPara="1" rIns="91425" wrap="square" tIns="91425">
            <a:normAutofit/>
          </a:bodyPr>
          <a:lstStyle/>
          <a:p>
            <a:pPr indent="0" lvl="0" marL="457200" marR="0" rtl="0" algn="l">
              <a:lnSpc>
                <a:spcPct val="115000"/>
              </a:lnSpc>
              <a:spcBef>
                <a:spcPts val="0"/>
              </a:spcBef>
              <a:spcAft>
                <a:spcPts val="0"/>
              </a:spcAft>
              <a:buNone/>
            </a:pPr>
            <a:r>
              <a:t/>
            </a:r>
            <a:endParaRPr sz="1500">
              <a:solidFill>
                <a:schemeClr val="dk1"/>
              </a:solidFill>
            </a:endParaRPr>
          </a:p>
          <a:p>
            <a:pPr indent="-323850" lvl="0" marL="457200" marR="0" rtl="0" algn="l">
              <a:lnSpc>
                <a:spcPct val="115000"/>
              </a:lnSpc>
              <a:spcBef>
                <a:spcPts val="0"/>
              </a:spcBef>
              <a:spcAft>
                <a:spcPts val="0"/>
              </a:spcAft>
              <a:buClr>
                <a:schemeClr val="dk1"/>
              </a:buClr>
              <a:buSzPts val="1500"/>
              <a:buFont typeface="Noto Sans"/>
              <a:buChar char="❖"/>
            </a:pPr>
            <a:r>
              <a:rPr lang="en" sz="1500">
                <a:solidFill>
                  <a:schemeClr val="dk1"/>
                </a:solidFill>
              </a:rPr>
              <a:t>To study the habits and life cycle of butterflies.</a:t>
            </a:r>
            <a:endParaRPr sz="1500">
              <a:solidFill>
                <a:schemeClr val="dk1"/>
              </a:solidFill>
            </a:endParaRPr>
          </a:p>
          <a:p>
            <a:pPr indent="0" lvl="0" marL="457200" marR="0" rtl="0" algn="l">
              <a:lnSpc>
                <a:spcPct val="115000"/>
              </a:lnSpc>
              <a:spcBef>
                <a:spcPts val="0"/>
              </a:spcBef>
              <a:spcAft>
                <a:spcPts val="0"/>
              </a:spcAft>
              <a:buNone/>
            </a:pPr>
            <a:r>
              <a:t/>
            </a:r>
            <a:endParaRPr sz="1500">
              <a:solidFill>
                <a:schemeClr val="dk1"/>
              </a:solidFill>
            </a:endParaRPr>
          </a:p>
          <a:p>
            <a:pPr indent="-323850" lvl="0" marL="457200" marR="0" rtl="0" algn="l">
              <a:lnSpc>
                <a:spcPct val="115000"/>
              </a:lnSpc>
              <a:spcBef>
                <a:spcPts val="0"/>
              </a:spcBef>
              <a:spcAft>
                <a:spcPts val="0"/>
              </a:spcAft>
              <a:buClr>
                <a:schemeClr val="dk1"/>
              </a:buClr>
              <a:buSzPts val="1500"/>
              <a:buChar char="❖"/>
            </a:pPr>
            <a:r>
              <a:rPr lang="en" sz="1500">
                <a:solidFill>
                  <a:schemeClr val="dk1"/>
                </a:solidFill>
              </a:rPr>
              <a:t>To study the host </a:t>
            </a:r>
            <a:r>
              <a:rPr lang="en" sz="1500">
                <a:solidFill>
                  <a:schemeClr val="dk1"/>
                </a:solidFill>
              </a:rPr>
              <a:t>plants</a:t>
            </a:r>
            <a:r>
              <a:rPr lang="en" sz="1500">
                <a:solidFill>
                  <a:schemeClr val="dk1"/>
                </a:solidFill>
              </a:rPr>
              <a:t> in school garden.</a:t>
            </a:r>
            <a:endParaRPr sz="1500">
              <a:solidFill>
                <a:schemeClr val="dk1"/>
              </a:solidFill>
            </a:endParaRPr>
          </a:p>
          <a:p>
            <a:pPr indent="0" lvl="0" marL="457200" marR="0" rtl="0" algn="l">
              <a:lnSpc>
                <a:spcPct val="115000"/>
              </a:lnSpc>
              <a:spcBef>
                <a:spcPts val="0"/>
              </a:spcBef>
              <a:spcAft>
                <a:spcPts val="0"/>
              </a:spcAft>
              <a:buNone/>
            </a:pPr>
            <a:r>
              <a:t/>
            </a:r>
            <a:endParaRPr sz="1500">
              <a:solidFill>
                <a:schemeClr val="dk1"/>
              </a:solidFill>
            </a:endParaRPr>
          </a:p>
          <a:p>
            <a:pPr indent="-323850" lvl="0" marL="457200" marR="0" rtl="0" algn="l">
              <a:lnSpc>
                <a:spcPct val="115000"/>
              </a:lnSpc>
              <a:spcBef>
                <a:spcPts val="0"/>
              </a:spcBef>
              <a:spcAft>
                <a:spcPts val="0"/>
              </a:spcAft>
              <a:buClr>
                <a:schemeClr val="dk1"/>
              </a:buClr>
              <a:buSzPts val="1500"/>
              <a:buFont typeface="Noto Sans"/>
              <a:buChar char="❖"/>
            </a:pPr>
            <a:r>
              <a:rPr lang="en" sz="1500">
                <a:solidFill>
                  <a:schemeClr val="dk1"/>
                </a:solidFill>
              </a:rPr>
              <a:t> Study of population and species of butterflies in the school garden.</a:t>
            </a:r>
            <a:endParaRPr sz="1500">
              <a:solidFill>
                <a:schemeClr val="dk1"/>
              </a:solidFill>
            </a:endParaRPr>
          </a:p>
          <a:p>
            <a:pPr indent="0" lvl="0" marL="457200" marR="0" rtl="0" algn="l">
              <a:lnSpc>
                <a:spcPct val="115000"/>
              </a:lnSpc>
              <a:spcBef>
                <a:spcPts val="0"/>
              </a:spcBef>
              <a:spcAft>
                <a:spcPts val="0"/>
              </a:spcAft>
              <a:buNone/>
            </a:pPr>
            <a:r>
              <a:t/>
            </a:r>
            <a:endParaRPr sz="1500">
              <a:solidFill>
                <a:schemeClr val="dk1"/>
              </a:solidFill>
            </a:endParaRPr>
          </a:p>
          <a:p>
            <a:pPr indent="-323850" lvl="0" marL="457200" marR="0" rtl="0" algn="l">
              <a:lnSpc>
                <a:spcPct val="115000"/>
              </a:lnSpc>
              <a:spcBef>
                <a:spcPts val="0"/>
              </a:spcBef>
              <a:spcAft>
                <a:spcPts val="0"/>
              </a:spcAft>
              <a:buClr>
                <a:schemeClr val="dk1"/>
              </a:buClr>
              <a:buSzPts val="1500"/>
              <a:buFont typeface="Noto Sans"/>
              <a:buChar char="❖"/>
            </a:pPr>
            <a:r>
              <a:rPr lang="en" sz="1500">
                <a:solidFill>
                  <a:schemeClr val="dk1"/>
                </a:solidFill>
              </a:rPr>
              <a:t> To increase population of butterflies in the school garden.</a:t>
            </a:r>
            <a:endParaRPr sz="15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sz="1500">
              <a:solidFill>
                <a:schemeClr val="dk1"/>
              </a:solidFill>
            </a:endParaRPr>
          </a:p>
          <a:p>
            <a:pPr indent="0" lvl="0" marL="0" rtl="0" algn="l">
              <a:lnSpc>
                <a:spcPct val="115000"/>
              </a:lnSpc>
              <a:spcBef>
                <a:spcPts val="0"/>
              </a:spcBef>
              <a:spcAft>
                <a:spcPts val="1200"/>
              </a:spcAft>
              <a:buSzPts val="1800"/>
              <a:buNone/>
            </a:pPr>
            <a:r>
              <a:t/>
            </a:r>
            <a:endParaRPr/>
          </a:p>
        </p:txBody>
      </p:sp>
      <p:sp>
        <p:nvSpPr>
          <p:cNvPr id="87" name="Google Shape;87;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6"/>
          <p:cNvSpPr txBox="1"/>
          <p:nvPr>
            <p:ph type="title"/>
          </p:nvPr>
        </p:nvSpPr>
        <p:spPr>
          <a:xfrm>
            <a:off x="289950" y="193025"/>
            <a:ext cx="85641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MATERIALS &amp; METHODS</a:t>
            </a:r>
            <a:endParaRPr/>
          </a:p>
        </p:txBody>
      </p:sp>
      <p:sp>
        <p:nvSpPr>
          <p:cNvPr id="93" name="Google Shape;93;p6"/>
          <p:cNvSpPr txBox="1"/>
          <p:nvPr>
            <p:ph idx="1" type="body"/>
          </p:nvPr>
        </p:nvSpPr>
        <p:spPr>
          <a:xfrm>
            <a:off x="228600" y="1508760"/>
            <a:ext cx="4343400" cy="34290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0"/>
              </a:spcAft>
              <a:buSzPts val="1800"/>
              <a:buNone/>
            </a:pPr>
            <a:r>
              <a:rPr lang="en" sz="1500">
                <a:solidFill>
                  <a:schemeClr val="dk1"/>
                </a:solidFill>
              </a:rPr>
              <a:t>BGS NPS - Garden</a:t>
            </a:r>
            <a:endParaRPr sz="1500">
              <a:solidFill>
                <a:schemeClr val="dk1"/>
              </a:solidFill>
            </a:endParaRPr>
          </a:p>
          <a:p>
            <a:pPr indent="0" lvl="0" marL="0" rtl="0" algn="l">
              <a:lnSpc>
                <a:spcPct val="115000"/>
              </a:lnSpc>
              <a:spcBef>
                <a:spcPts val="0"/>
              </a:spcBef>
              <a:spcAft>
                <a:spcPts val="0"/>
              </a:spcAft>
              <a:buSzPts val="1800"/>
              <a:buNone/>
            </a:pPr>
            <a:r>
              <a:t/>
            </a:r>
            <a:endParaRPr sz="1500">
              <a:solidFill>
                <a:schemeClr val="dk1"/>
              </a:solidFill>
            </a:endParaRPr>
          </a:p>
          <a:p>
            <a:pPr indent="0" lvl="0" marL="0" rtl="0" algn="l">
              <a:lnSpc>
                <a:spcPct val="115000"/>
              </a:lnSpc>
              <a:spcBef>
                <a:spcPts val="1000"/>
              </a:spcBef>
              <a:spcAft>
                <a:spcPts val="0"/>
              </a:spcAft>
              <a:buSzPts val="1800"/>
              <a:buNone/>
            </a:pPr>
            <a:r>
              <a:rPr lang="en" sz="1500">
                <a:solidFill>
                  <a:schemeClr val="dk1"/>
                </a:solidFill>
              </a:rPr>
              <a:t>Latitude	:  12.8767868</a:t>
            </a:r>
            <a:endParaRPr sz="1500">
              <a:solidFill>
                <a:schemeClr val="dk1"/>
              </a:solidFill>
            </a:endParaRPr>
          </a:p>
          <a:p>
            <a:pPr indent="0" lvl="0" marL="0" rtl="0" algn="l">
              <a:lnSpc>
                <a:spcPct val="115000"/>
              </a:lnSpc>
              <a:spcBef>
                <a:spcPts val="1000"/>
              </a:spcBef>
              <a:spcAft>
                <a:spcPts val="0"/>
              </a:spcAft>
              <a:buSzPts val="1800"/>
              <a:buNone/>
            </a:pPr>
            <a:r>
              <a:rPr lang="en" sz="1500">
                <a:solidFill>
                  <a:schemeClr val="dk1"/>
                </a:solidFill>
              </a:rPr>
              <a:t>Longitude	:  77.5989384</a:t>
            </a:r>
            <a:endParaRPr sz="1500">
              <a:solidFill>
                <a:schemeClr val="dk1"/>
              </a:solidFill>
            </a:endParaRPr>
          </a:p>
          <a:p>
            <a:pPr indent="0" lvl="0" marL="0" rtl="0" algn="l">
              <a:lnSpc>
                <a:spcPct val="115000"/>
              </a:lnSpc>
              <a:spcBef>
                <a:spcPts val="1000"/>
              </a:spcBef>
              <a:spcAft>
                <a:spcPts val="0"/>
              </a:spcAft>
              <a:buSzPts val="1800"/>
              <a:buNone/>
            </a:pPr>
            <a:r>
              <a:rPr lang="en" sz="1500">
                <a:solidFill>
                  <a:schemeClr val="dk1"/>
                </a:solidFill>
              </a:rPr>
              <a:t>Perimeter	:  314.64 m</a:t>
            </a:r>
            <a:endParaRPr sz="1500">
              <a:solidFill>
                <a:schemeClr val="dk1"/>
              </a:solidFill>
            </a:endParaRPr>
          </a:p>
          <a:p>
            <a:pPr indent="0" lvl="0" marL="0" rtl="0" algn="l">
              <a:lnSpc>
                <a:spcPct val="115000"/>
              </a:lnSpc>
              <a:spcBef>
                <a:spcPts val="1000"/>
              </a:spcBef>
              <a:spcAft>
                <a:spcPts val="0"/>
              </a:spcAft>
              <a:buSzPts val="1800"/>
              <a:buNone/>
            </a:pPr>
            <a:r>
              <a:rPr lang="en" sz="1500">
                <a:solidFill>
                  <a:schemeClr val="dk1"/>
                </a:solidFill>
              </a:rPr>
              <a:t>Area		:  4,512.72 m²</a:t>
            </a:r>
            <a:endParaRPr sz="1500">
              <a:solidFill>
                <a:schemeClr val="dk1"/>
              </a:solidFill>
            </a:endParaRPr>
          </a:p>
          <a:p>
            <a:pPr indent="0" lvl="0" marL="0" rtl="0" algn="l">
              <a:lnSpc>
                <a:spcPct val="115000"/>
              </a:lnSpc>
              <a:spcBef>
                <a:spcPts val="1000"/>
              </a:spcBef>
              <a:spcAft>
                <a:spcPts val="1200"/>
              </a:spcAft>
              <a:buSzPts val="1800"/>
              <a:buNone/>
            </a:pPr>
            <a:r>
              <a:t/>
            </a:r>
            <a:endParaRPr sz="1500"/>
          </a:p>
        </p:txBody>
      </p:sp>
      <p:sp>
        <p:nvSpPr>
          <p:cNvPr id="94" name="Google Shape;94;p6"/>
          <p:cNvSpPr txBox="1"/>
          <p:nvPr/>
        </p:nvSpPr>
        <p:spPr>
          <a:xfrm>
            <a:off x="228590" y="1188720"/>
            <a:ext cx="4343400" cy="523200"/>
          </a:xfrm>
          <a:prstGeom prst="rect">
            <a:avLst/>
          </a:prstGeom>
          <a:noFill/>
          <a:ln>
            <a:noFill/>
          </a:ln>
        </p:spPr>
        <p:txBody>
          <a:bodyPr anchorCtr="0" anchor="ctr"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lang="en" sz="2200"/>
              <a:t>Study Area </a:t>
            </a:r>
            <a:r>
              <a:rPr b="0" i="0" lang="en" sz="2200" u="none" cap="none" strike="noStrike">
                <a:solidFill>
                  <a:srgbClr val="000000"/>
                </a:solidFill>
                <a:latin typeface="Arial"/>
                <a:ea typeface="Arial"/>
                <a:cs typeface="Arial"/>
                <a:sym typeface="Arial"/>
              </a:rPr>
              <a:t>1</a:t>
            </a:r>
            <a:endParaRPr b="0" i="0" sz="2200" u="none" cap="none" strike="noStrike">
              <a:solidFill>
                <a:srgbClr val="000000"/>
              </a:solidFill>
              <a:latin typeface="Arial"/>
              <a:ea typeface="Arial"/>
              <a:cs typeface="Arial"/>
              <a:sym typeface="Arial"/>
            </a:endParaRPr>
          </a:p>
        </p:txBody>
      </p:sp>
      <p:sp>
        <p:nvSpPr>
          <p:cNvPr id="95" name="Google Shape;95;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96" name="Google Shape;96;p6"/>
          <p:cNvPicPr preferRelativeResize="0"/>
          <p:nvPr/>
        </p:nvPicPr>
        <p:blipFill rotWithShape="1">
          <a:blip r:embed="rId3">
            <a:alphaModFix/>
          </a:blip>
          <a:srcRect b="0" l="32930" r="-5816" t="25082"/>
          <a:stretch/>
        </p:blipFill>
        <p:spPr>
          <a:xfrm>
            <a:off x="4916425" y="1600950"/>
            <a:ext cx="3824701" cy="2600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g180b518c98f_0_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02" name="Google Shape;102;g180b518c98f_0_0"/>
          <p:cNvSpPr txBox="1"/>
          <p:nvPr/>
        </p:nvSpPr>
        <p:spPr>
          <a:xfrm>
            <a:off x="628245" y="138200"/>
            <a:ext cx="32004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dk1"/>
                </a:solidFill>
              </a:rPr>
              <a:t>Study Area 2</a:t>
            </a:r>
            <a:endParaRPr sz="2200">
              <a:solidFill>
                <a:schemeClr val="dk1"/>
              </a:solidFill>
            </a:endParaRPr>
          </a:p>
        </p:txBody>
      </p:sp>
      <p:sp>
        <p:nvSpPr>
          <p:cNvPr id="103" name="Google Shape;103;g180b518c98f_0_0"/>
          <p:cNvSpPr txBox="1"/>
          <p:nvPr/>
        </p:nvSpPr>
        <p:spPr>
          <a:xfrm>
            <a:off x="5390820" y="138200"/>
            <a:ext cx="3000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dk1"/>
                </a:solidFill>
              </a:rPr>
              <a:t>Study Area 3</a:t>
            </a:r>
            <a:endParaRPr sz="2700">
              <a:solidFill>
                <a:schemeClr val="dk1"/>
              </a:solidFill>
            </a:endParaRPr>
          </a:p>
        </p:txBody>
      </p:sp>
      <p:sp>
        <p:nvSpPr>
          <p:cNvPr id="104" name="Google Shape;104;g180b518c98f_0_0"/>
          <p:cNvSpPr txBox="1"/>
          <p:nvPr/>
        </p:nvSpPr>
        <p:spPr>
          <a:xfrm>
            <a:off x="5772395" y="776840"/>
            <a:ext cx="3017400" cy="237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dk1"/>
                </a:solidFill>
              </a:rPr>
              <a:t>BGS NPS - School Ground</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Clr>
                <a:schemeClr val="dk1"/>
              </a:buClr>
              <a:buSzPts val="1800"/>
              <a:buFont typeface="Arial"/>
              <a:buNone/>
            </a:pPr>
            <a:r>
              <a:rPr lang="en" sz="1500">
                <a:solidFill>
                  <a:schemeClr val="dk1"/>
                </a:solidFill>
              </a:rPr>
              <a:t>Latitude	:  12.8777542</a:t>
            </a:r>
            <a:endParaRPr sz="1500">
              <a:solidFill>
                <a:schemeClr val="dk1"/>
              </a:solidFill>
            </a:endParaRPr>
          </a:p>
          <a:p>
            <a:pPr indent="0" lvl="0" marL="0" rtl="0" algn="l">
              <a:lnSpc>
                <a:spcPct val="115000"/>
              </a:lnSpc>
              <a:spcBef>
                <a:spcPts val="1000"/>
              </a:spcBef>
              <a:spcAft>
                <a:spcPts val="0"/>
              </a:spcAft>
              <a:buClr>
                <a:schemeClr val="dk1"/>
              </a:buClr>
              <a:buSzPts val="1800"/>
              <a:buFont typeface="Arial"/>
              <a:buNone/>
            </a:pPr>
            <a:r>
              <a:rPr lang="en" sz="1500">
                <a:solidFill>
                  <a:schemeClr val="dk1"/>
                </a:solidFill>
              </a:rPr>
              <a:t>Longitude	:  77.5986892</a:t>
            </a:r>
            <a:endParaRPr sz="1500">
              <a:solidFill>
                <a:schemeClr val="dk1"/>
              </a:solidFill>
            </a:endParaRPr>
          </a:p>
          <a:p>
            <a:pPr indent="0" lvl="0" marL="0" rtl="0" algn="l">
              <a:lnSpc>
                <a:spcPct val="115000"/>
              </a:lnSpc>
              <a:spcBef>
                <a:spcPts val="1000"/>
              </a:spcBef>
              <a:spcAft>
                <a:spcPts val="0"/>
              </a:spcAft>
              <a:buClr>
                <a:schemeClr val="dk1"/>
              </a:buClr>
              <a:buSzPts val="1800"/>
              <a:buFont typeface="Arial"/>
              <a:buNone/>
            </a:pPr>
            <a:r>
              <a:rPr lang="en" sz="1500">
                <a:solidFill>
                  <a:schemeClr val="dk1"/>
                </a:solidFill>
              </a:rPr>
              <a:t>Perimeter	:  306.73 m</a:t>
            </a:r>
            <a:endParaRPr sz="1500">
              <a:solidFill>
                <a:schemeClr val="dk1"/>
              </a:solidFill>
            </a:endParaRPr>
          </a:p>
          <a:p>
            <a:pPr indent="0" lvl="0" marL="0" rtl="0" algn="l">
              <a:lnSpc>
                <a:spcPct val="115000"/>
              </a:lnSpc>
              <a:spcBef>
                <a:spcPts val="1000"/>
              </a:spcBef>
              <a:spcAft>
                <a:spcPts val="0"/>
              </a:spcAft>
              <a:buClr>
                <a:schemeClr val="dk1"/>
              </a:buClr>
              <a:buSzPts val="1800"/>
              <a:buFont typeface="Arial"/>
              <a:buNone/>
            </a:pPr>
            <a:r>
              <a:rPr lang="en" sz="1500">
                <a:solidFill>
                  <a:schemeClr val="dk1"/>
                </a:solidFill>
              </a:rPr>
              <a:t>Area		:  5,507.2 m²</a:t>
            </a:r>
            <a:endParaRPr sz="1500">
              <a:solidFill>
                <a:schemeClr val="dk1"/>
              </a:solidFill>
            </a:endParaRPr>
          </a:p>
        </p:txBody>
      </p:sp>
      <p:sp>
        <p:nvSpPr>
          <p:cNvPr id="105" name="Google Shape;105;g180b518c98f_0_0"/>
          <p:cNvSpPr txBox="1"/>
          <p:nvPr/>
        </p:nvSpPr>
        <p:spPr>
          <a:xfrm>
            <a:off x="797563" y="776850"/>
            <a:ext cx="3200400" cy="237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dk1"/>
                </a:solidFill>
              </a:rPr>
              <a:t>BGS NPS - Behind PP Block</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None/>
            </a:pPr>
            <a:r>
              <a:rPr lang="en" sz="1500">
                <a:solidFill>
                  <a:schemeClr val="dk1"/>
                </a:solidFill>
              </a:rPr>
              <a:t>Latitude	:  12.8780155</a:t>
            </a:r>
            <a:endParaRPr sz="1500">
              <a:solidFill>
                <a:schemeClr val="dk1"/>
              </a:solidFill>
            </a:endParaRPr>
          </a:p>
          <a:p>
            <a:pPr indent="0" lvl="0" marL="0" rtl="0" algn="l">
              <a:lnSpc>
                <a:spcPct val="115000"/>
              </a:lnSpc>
              <a:spcBef>
                <a:spcPts val="1000"/>
              </a:spcBef>
              <a:spcAft>
                <a:spcPts val="0"/>
              </a:spcAft>
              <a:buNone/>
            </a:pPr>
            <a:r>
              <a:rPr lang="en" sz="1500">
                <a:solidFill>
                  <a:schemeClr val="dk1"/>
                </a:solidFill>
              </a:rPr>
              <a:t>Longitude	:  77.5996409</a:t>
            </a:r>
            <a:endParaRPr sz="1500">
              <a:solidFill>
                <a:schemeClr val="dk1"/>
              </a:solidFill>
            </a:endParaRPr>
          </a:p>
          <a:p>
            <a:pPr indent="0" lvl="0" marL="0" rtl="0" algn="l">
              <a:lnSpc>
                <a:spcPct val="115000"/>
              </a:lnSpc>
              <a:spcBef>
                <a:spcPts val="1000"/>
              </a:spcBef>
              <a:spcAft>
                <a:spcPts val="0"/>
              </a:spcAft>
              <a:buNone/>
            </a:pPr>
            <a:r>
              <a:rPr lang="en" sz="1500">
                <a:solidFill>
                  <a:schemeClr val="dk1"/>
                </a:solidFill>
              </a:rPr>
              <a:t>Perimeter 	:  326.15 m</a:t>
            </a:r>
            <a:endParaRPr sz="1500">
              <a:solidFill>
                <a:schemeClr val="dk1"/>
              </a:solidFill>
            </a:endParaRPr>
          </a:p>
          <a:p>
            <a:pPr indent="0" lvl="0" marL="0" rtl="0" algn="l">
              <a:lnSpc>
                <a:spcPct val="115000"/>
              </a:lnSpc>
              <a:spcBef>
                <a:spcPts val="1000"/>
              </a:spcBef>
              <a:spcAft>
                <a:spcPts val="0"/>
              </a:spcAft>
              <a:buNone/>
            </a:pPr>
            <a:r>
              <a:rPr lang="en" sz="1500">
                <a:solidFill>
                  <a:schemeClr val="dk1"/>
                </a:solidFill>
              </a:rPr>
              <a:t>Area		:  2,444.24 m²</a:t>
            </a:r>
            <a:endParaRPr sz="1500">
              <a:solidFill>
                <a:schemeClr val="dk1"/>
              </a:solidFill>
            </a:endParaRPr>
          </a:p>
        </p:txBody>
      </p:sp>
      <p:pic>
        <p:nvPicPr>
          <p:cNvPr id="106" name="Google Shape;106;g180b518c98f_0_0"/>
          <p:cNvPicPr preferRelativeResize="0"/>
          <p:nvPr/>
        </p:nvPicPr>
        <p:blipFill>
          <a:blip r:embed="rId3">
            <a:alphaModFix/>
          </a:blip>
          <a:stretch>
            <a:fillRect/>
          </a:stretch>
        </p:blipFill>
        <p:spPr>
          <a:xfrm>
            <a:off x="5874037" y="2975987"/>
            <a:ext cx="2294824" cy="1809973"/>
          </a:xfrm>
          <a:prstGeom prst="rect">
            <a:avLst/>
          </a:prstGeom>
          <a:noFill/>
          <a:ln>
            <a:noFill/>
          </a:ln>
        </p:spPr>
      </p:pic>
      <p:pic>
        <p:nvPicPr>
          <p:cNvPr id="107" name="Google Shape;107;g180b518c98f_0_0"/>
          <p:cNvPicPr preferRelativeResize="0"/>
          <p:nvPr/>
        </p:nvPicPr>
        <p:blipFill>
          <a:blip r:embed="rId4">
            <a:alphaModFix/>
          </a:blip>
          <a:stretch>
            <a:fillRect/>
          </a:stretch>
        </p:blipFill>
        <p:spPr>
          <a:xfrm>
            <a:off x="1027907" y="3013082"/>
            <a:ext cx="2401075" cy="17357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7"/>
          <p:cNvSpPr txBox="1"/>
          <p:nvPr>
            <p:ph type="title"/>
          </p:nvPr>
        </p:nvSpPr>
        <p:spPr>
          <a:xfrm>
            <a:off x="311700" y="320125"/>
            <a:ext cx="8520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990"/>
              <a:buNone/>
            </a:pPr>
            <a:r>
              <a:rPr lang="en" sz="2520"/>
              <a:t>MATERIALS</a:t>
            </a:r>
            <a:endParaRPr sz="2520"/>
          </a:p>
        </p:txBody>
      </p:sp>
      <p:sp>
        <p:nvSpPr>
          <p:cNvPr id="113" name="Google Shape;113;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14" name="Google Shape;114;p7"/>
          <p:cNvSpPr txBox="1"/>
          <p:nvPr/>
        </p:nvSpPr>
        <p:spPr>
          <a:xfrm flipH="1" rot="10800000">
            <a:off x="4078625" y="2302150"/>
            <a:ext cx="21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5" name="Google Shape;115;p7"/>
          <p:cNvSpPr txBox="1"/>
          <p:nvPr/>
        </p:nvSpPr>
        <p:spPr>
          <a:xfrm>
            <a:off x="397400" y="1078650"/>
            <a:ext cx="8379600" cy="2108700"/>
          </a:xfrm>
          <a:prstGeom prst="rect">
            <a:avLst/>
          </a:prstGeom>
          <a:noFill/>
          <a:ln>
            <a:noFill/>
          </a:ln>
        </p:spPr>
        <p:txBody>
          <a:bodyPr anchorCtr="0" anchor="t" bIns="91425" lIns="91425" spcFirstLastPara="1" rIns="91425" wrap="square" tIns="91425">
            <a:spAutoFit/>
          </a:bodyPr>
          <a:lstStyle/>
          <a:p>
            <a:pPr indent="-323850" lvl="0" marL="457200" rtl="0" algn="l">
              <a:lnSpc>
                <a:spcPct val="150000"/>
              </a:lnSpc>
              <a:spcBef>
                <a:spcPts val="0"/>
              </a:spcBef>
              <a:spcAft>
                <a:spcPts val="0"/>
              </a:spcAft>
              <a:buClr>
                <a:srgbClr val="1155CC"/>
              </a:buClr>
              <a:buSzPts val="1500"/>
              <a:buChar char="❖"/>
            </a:pPr>
            <a:r>
              <a:rPr lang="en" sz="1500">
                <a:solidFill>
                  <a:srgbClr val="1155CC"/>
                </a:solidFill>
                <a:uFill>
                  <a:noFill/>
                </a:uFill>
                <a:hlinkClick r:id="rId3">
                  <a:extLst>
                    <a:ext uri="{A12FA001-AC4F-418D-AE19-62706E023703}">
                      <ahyp:hlinkClr val="tx"/>
                    </a:ext>
                  </a:extLst>
                </a:hlinkClick>
              </a:rPr>
              <a:t>https://commons.wikimedia.org/wiki/Butterflies_of_Bangalore</a:t>
            </a:r>
            <a:endParaRPr sz="1500">
              <a:solidFill>
                <a:srgbClr val="1155CC"/>
              </a:solidFill>
            </a:endParaRPr>
          </a:p>
          <a:p>
            <a:pPr indent="-323850" lvl="0" marL="457200" rtl="0" algn="l">
              <a:lnSpc>
                <a:spcPct val="150000"/>
              </a:lnSpc>
              <a:spcBef>
                <a:spcPts val="0"/>
              </a:spcBef>
              <a:spcAft>
                <a:spcPts val="0"/>
              </a:spcAft>
              <a:buClr>
                <a:srgbClr val="1155CC"/>
              </a:buClr>
              <a:buSzPts val="1500"/>
              <a:buChar char="❖"/>
            </a:pPr>
            <a:r>
              <a:rPr lang="en" sz="1500">
                <a:solidFill>
                  <a:srgbClr val="1155CC"/>
                </a:solidFill>
                <a:uFill>
                  <a:noFill/>
                </a:uFill>
                <a:hlinkClick r:id="rId4">
                  <a:extLst>
                    <a:ext uri="{A12FA001-AC4F-418D-AE19-62706E023703}">
                      <ahyp:hlinkClr val="tx"/>
                    </a:ext>
                  </a:extLst>
                </a:hlinkClick>
              </a:rPr>
              <a:t>https://www.ifoundbutterflies.or</a:t>
            </a:r>
            <a:r>
              <a:rPr lang="en" sz="1500">
                <a:solidFill>
                  <a:srgbClr val="1155CC"/>
                </a:solidFill>
              </a:rPr>
              <a:t>g</a:t>
            </a:r>
            <a:endParaRPr sz="1500">
              <a:solidFill>
                <a:srgbClr val="1155CC"/>
              </a:solidFill>
            </a:endParaRPr>
          </a:p>
          <a:p>
            <a:pPr indent="-323850" lvl="0" marL="457200" rtl="0" algn="l">
              <a:lnSpc>
                <a:spcPct val="150000"/>
              </a:lnSpc>
              <a:spcBef>
                <a:spcPts val="0"/>
              </a:spcBef>
              <a:spcAft>
                <a:spcPts val="0"/>
              </a:spcAft>
              <a:buClr>
                <a:schemeClr val="dk1"/>
              </a:buClr>
              <a:buSzPts val="1500"/>
              <a:buChar char="❖"/>
            </a:pPr>
            <a:r>
              <a:rPr lang="en" sz="1500">
                <a:solidFill>
                  <a:schemeClr val="dk1"/>
                </a:solidFill>
              </a:rPr>
              <a:t>Camera - Canon SX160 IS</a:t>
            </a:r>
            <a:endParaRPr sz="1200">
              <a:solidFill>
                <a:schemeClr val="dk1"/>
              </a:solidFill>
            </a:endParaRPr>
          </a:p>
          <a:p>
            <a:pPr indent="0" lvl="0" marL="0" rtl="0" algn="l">
              <a:lnSpc>
                <a:spcPct val="150000"/>
              </a:lnSpc>
              <a:spcBef>
                <a:spcPts val="0"/>
              </a:spcBef>
              <a:spcAft>
                <a:spcPts val="0"/>
              </a:spcAft>
              <a:buNone/>
            </a:pPr>
            <a:r>
              <a:t/>
            </a:r>
            <a:endParaRPr>
              <a:solidFill>
                <a:schemeClr val="dk1"/>
              </a:solidFill>
            </a:endParaRPr>
          </a:p>
          <a:p>
            <a:pPr indent="0" lvl="0" marL="0" rtl="0" algn="l">
              <a:lnSpc>
                <a:spcPct val="150000"/>
              </a:lnSpc>
              <a:spcBef>
                <a:spcPts val="0"/>
              </a:spcBef>
              <a:spcAft>
                <a:spcPts val="0"/>
              </a:spcAft>
              <a:buNone/>
            </a:pPr>
            <a:r>
              <a:t/>
            </a:r>
            <a:endParaRPr sz="1500">
              <a:solidFill>
                <a:srgbClr val="1155CC"/>
              </a:solidFill>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8"/>
          <p:cNvSpPr txBox="1"/>
          <p:nvPr>
            <p:ph type="title"/>
          </p:nvPr>
        </p:nvSpPr>
        <p:spPr>
          <a:xfrm>
            <a:off x="311700" y="238075"/>
            <a:ext cx="8520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990"/>
              <a:buNone/>
            </a:pPr>
            <a:r>
              <a:rPr lang="en" sz="2520"/>
              <a:t>METHODS</a:t>
            </a:r>
            <a:endParaRPr sz="2520"/>
          </a:p>
        </p:txBody>
      </p:sp>
      <p:sp>
        <p:nvSpPr>
          <p:cNvPr id="121" name="Google Shape;121;p8"/>
          <p:cNvSpPr txBox="1"/>
          <p:nvPr>
            <p:ph idx="1" type="body"/>
          </p:nvPr>
        </p:nvSpPr>
        <p:spPr>
          <a:xfrm>
            <a:off x="357600" y="997600"/>
            <a:ext cx="8428800" cy="3887400"/>
          </a:xfrm>
          <a:prstGeom prst="rect">
            <a:avLst/>
          </a:prstGeom>
          <a:noFill/>
          <a:ln>
            <a:noFill/>
          </a:ln>
        </p:spPr>
        <p:txBody>
          <a:bodyPr anchorCtr="0" anchor="t" bIns="91425" lIns="0" spcFirstLastPara="1" rIns="91425" wrap="square" tIns="91425">
            <a:noAutofit/>
          </a:bodyPr>
          <a:lstStyle/>
          <a:p>
            <a:pPr indent="-228600" lvl="0" marL="228600" rtl="0" algn="l">
              <a:lnSpc>
                <a:spcPct val="115000"/>
              </a:lnSpc>
              <a:spcBef>
                <a:spcPts val="0"/>
              </a:spcBef>
              <a:spcAft>
                <a:spcPts val="0"/>
              </a:spcAft>
              <a:buSzPts val="1800"/>
              <a:buNone/>
            </a:pPr>
            <a:br>
              <a:rPr lang="en" sz="1500">
                <a:solidFill>
                  <a:schemeClr val="dk1"/>
                </a:solidFill>
              </a:rPr>
            </a:br>
            <a:br>
              <a:rPr lang="en" sz="1500">
                <a:solidFill>
                  <a:schemeClr val="dk1"/>
                </a:solidFill>
              </a:rPr>
            </a:br>
            <a:endParaRPr sz="1500">
              <a:solidFill>
                <a:schemeClr val="dk1"/>
              </a:solidFill>
            </a:endParaRPr>
          </a:p>
          <a:p>
            <a:pPr indent="0" lvl="0" marL="0" rtl="0" algn="l">
              <a:lnSpc>
                <a:spcPct val="115000"/>
              </a:lnSpc>
              <a:spcBef>
                <a:spcPts val="1000"/>
              </a:spcBef>
              <a:spcAft>
                <a:spcPts val="1200"/>
              </a:spcAft>
              <a:buSzPts val="1800"/>
              <a:buNone/>
            </a:pPr>
            <a:r>
              <a:t/>
            </a:r>
            <a:endParaRPr sz="1500"/>
          </a:p>
        </p:txBody>
      </p:sp>
      <p:sp>
        <p:nvSpPr>
          <p:cNvPr id="122" name="Google Shape;122;p8"/>
          <p:cNvSpPr txBox="1"/>
          <p:nvPr/>
        </p:nvSpPr>
        <p:spPr>
          <a:xfrm>
            <a:off x="357600" y="1307179"/>
            <a:ext cx="8428800" cy="785100"/>
          </a:xfrm>
          <a:prstGeom prst="rect">
            <a:avLst/>
          </a:prstGeom>
          <a:noFill/>
          <a:ln>
            <a:noFill/>
          </a:ln>
        </p:spPr>
        <p:txBody>
          <a:bodyPr anchorCtr="0" anchor="t" bIns="45700" lIns="91425" spcFirstLastPara="1" rIns="91425" wrap="square" tIns="45700">
            <a:spAutoFit/>
          </a:bodyPr>
          <a:lstStyle/>
          <a:p>
            <a:pPr indent="-323850" lvl="0" marL="457200" marR="0" rtl="0" algn="l">
              <a:lnSpc>
                <a:spcPct val="100000"/>
              </a:lnSpc>
              <a:spcBef>
                <a:spcPts val="0"/>
              </a:spcBef>
              <a:spcAft>
                <a:spcPts val="0"/>
              </a:spcAft>
              <a:buSzPts val="1500"/>
              <a:buChar char="❖"/>
            </a:pPr>
            <a:r>
              <a:rPr lang="en" sz="1500"/>
              <a:t>Method of counting host plants and caterpillars: Walking</a:t>
            </a:r>
            <a:endParaRPr sz="1500"/>
          </a:p>
          <a:p>
            <a:pPr indent="0" lvl="0" marL="457200" marR="0" rtl="0" algn="l">
              <a:lnSpc>
                <a:spcPct val="100000"/>
              </a:lnSpc>
              <a:spcBef>
                <a:spcPts val="0"/>
              </a:spcBef>
              <a:spcAft>
                <a:spcPts val="0"/>
              </a:spcAft>
              <a:buNone/>
            </a:pPr>
            <a:r>
              <a:t/>
            </a:r>
            <a:endParaRPr sz="1500"/>
          </a:p>
          <a:p>
            <a:pPr indent="-323850" lvl="0" marL="457200" marR="0" rtl="0" algn="l">
              <a:lnSpc>
                <a:spcPct val="100000"/>
              </a:lnSpc>
              <a:spcBef>
                <a:spcPts val="0"/>
              </a:spcBef>
              <a:spcAft>
                <a:spcPts val="0"/>
              </a:spcAft>
              <a:buSzPts val="1500"/>
              <a:buChar char="❖"/>
            </a:pPr>
            <a:r>
              <a:rPr lang="en" sz="1500"/>
              <a:t>Method of counting butterflies: Walking and photography</a:t>
            </a:r>
            <a:endParaRPr sz="1500"/>
          </a:p>
        </p:txBody>
      </p:sp>
      <p:sp>
        <p:nvSpPr>
          <p:cNvPr id="123" name="Google Shape;123;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0"/>
          <p:cNvSpPr txBox="1"/>
          <p:nvPr>
            <p:ph idx="1" type="body"/>
          </p:nvPr>
        </p:nvSpPr>
        <p:spPr>
          <a:xfrm>
            <a:off x="908400" y="352575"/>
            <a:ext cx="7327200" cy="521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en" sz="2200">
                <a:solidFill>
                  <a:schemeClr val="dk1"/>
                </a:solidFill>
              </a:rPr>
              <a:t>Butterfly Species Found In Our School Garden</a:t>
            </a:r>
            <a:r>
              <a:rPr b="1" lang="en" sz="1500">
                <a:solidFill>
                  <a:schemeClr val="dk1"/>
                </a:solidFill>
              </a:rPr>
              <a:t> </a:t>
            </a:r>
            <a:endParaRPr b="1" sz="1400">
              <a:solidFill>
                <a:schemeClr val="dk1"/>
              </a:solidFill>
            </a:endParaRPr>
          </a:p>
          <a:p>
            <a:pPr indent="0" lvl="0" marL="457200" rtl="0" algn="l">
              <a:lnSpc>
                <a:spcPct val="100000"/>
              </a:lnSpc>
              <a:spcBef>
                <a:spcPts val="1000"/>
              </a:spcBef>
              <a:spcAft>
                <a:spcPts val="0"/>
              </a:spcAft>
              <a:buSzPts val="1800"/>
              <a:buNone/>
            </a:pPr>
            <a:r>
              <a:rPr b="1" lang="en" sz="1500">
                <a:solidFill>
                  <a:schemeClr val="dk1"/>
                </a:solidFill>
              </a:rPr>
              <a:t>	</a:t>
            </a:r>
            <a:r>
              <a:rPr b="1" lang="en" sz="1000">
                <a:solidFill>
                  <a:schemeClr val="dk1"/>
                </a:solidFill>
              </a:rPr>
              <a:t> 	</a:t>
            </a:r>
            <a:endParaRPr b="1" sz="1500">
              <a:solidFill>
                <a:schemeClr val="dk1"/>
              </a:solidFill>
            </a:endParaRPr>
          </a:p>
          <a:p>
            <a:pPr indent="0" lvl="0" marL="457200" rtl="0" algn="l">
              <a:lnSpc>
                <a:spcPct val="100000"/>
              </a:lnSpc>
              <a:spcBef>
                <a:spcPts val="1000"/>
              </a:spcBef>
              <a:spcAft>
                <a:spcPts val="0"/>
              </a:spcAft>
              <a:buSzPts val="1800"/>
              <a:buNone/>
            </a:pPr>
            <a:r>
              <a:t/>
            </a:r>
            <a:endParaRPr b="1" sz="1500">
              <a:solidFill>
                <a:schemeClr val="dk1"/>
              </a:solidFill>
            </a:endParaRPr>
          </a:p>
          <a:p>
            <a:pPr indent="0" lvl="0" marL="914400" rtl="0" algn="l">
              <a:lnSpc>
                <a:spcPct val="100000"/>
              </a:lnSpc>
              <a:spcBef>
                <a:spcPts val="1000"/>
              </a:spcBef>
              <a:spcAft>
                <a:spcPts val="0"/>
              </a:spcAft>
              <a:buSzPts val="1800"/>
              <a:buNone/>
            </a:pPr>
            <a:r>
              <a:t/>
            </a:r>
            <a:endParaRPr i="1" sz="1300">
              <a:solidFill>
                <a:schemeClr val="dk1"/>
              </a:solidFill>
            </a:endParaRPr>
          </a:p>
          <a:p>
            <a:pPr indent="0" lvl="0" marL="0" rtl="0" algn="l">
              <a:lnSpc>
                <a:spcPct val="115000"/>
              </a:lnSpc>
              <a:spcBef>
                <a:spcPts val="1000"/>
              </a:spcBef>
              <a:spcAft>
                <a:spcPts val="1200"/>
              </a:spcAft>
              <a:buSzPts val="1800"/>
              <a:buNone/>
            </a:pPr>
            <a:r>
              <a:t/>
            </a:r>
            <a:endParaRPr sz="1500"/>
          </a:p>
        </p:txBody>
      </p:sp>
      <p:sp>
        <p:nvSpPr>
          <p:cNvPr id="129" name="Google Shape;129;p10"/>
          <p:cNvSpPr txBox="1"/>
          <p:nvPr/>
        </p:nvSpPr>
        <p:spPr>
          <a:xfrm>
            <a:off x="295800" y="1031450"/>
            <a:ext cx="4276200" cy="34746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75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Common Mormon, </a:t>
            </a:r>
            <a:r>
              <a:rPr b="0" i="1" lang="en" sz="1500" u="none" cap="none" strike="noStrike">
                <a:solidFill>
                  <a:schemeClr val="dk1"/>
                </a:solidFill>
                <a:latin typeface="Arial"/>
                <a:ea typeface="Arial"/>
                <a:cs typeface="Arial"/>
                <a:sym typeface="Arial"/>
              </a:rPr>
              <a:t>Papilio polytes</a:t>
            </a:r>
            <a:endParaRPr b="0" i="1" sz="1500" u="none" cap="none" strike="noStrike">
              <a:solidFill>
                <a:schemeClr val="dk1"/>
              </a:solidFill>
              <a:latin typeface="Arial"/>
              <a:ea typeface="Arial"/>
              <a:cs typeface="Arial"/>
              <a:sym typeface="Arial"/>
            </a:endParaRPr>
          </a:p>
          <a:p>
            <a:pPr indent="-323850" lvl="0" marL="457200" marR="0" rtl="0" algn="l">
              <a:lnSpc>
                <a:spcPct val="175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Blue Mormon, </a:t>
            </a:r>
            <a:r>
              <a:rPr b="0" i="1" lang="en" sz="1500" u="none" cap="none" strike="noStrike">
                <a:solidFill>
                  <a:schemeClr val="dk1"/>
                </a:solidFill>
                <a:latin typeface="Arial"/>
                <a:ea typeface="Arial"/>
                <a:cs typeface="Arial"/>
                <a:sym typeface="Arial"/>
              </a:rPr>
              <a:t>Papilio polymnestor</a:t>
            </a:r>
            <a:endParaRPr b="0" i="1" sz="1500" u="none" cap="none" strike="noStrike">
              <a:solidFill>
                <a:schemeClr val="dk1"/>
              </a:solidFill>
              <a:latin typeface="Arial"/>
              <a:ea typeface="Arial"/>
              <a:cs typeface="Arial"/>
              <a:sym typeface="Arial"/>
            </a:endParaRPr>
          </a:p>
          <a:p>
            <a:pPr indent="-323850" lvl="0" marL="457200" marR="0" rtl="0" algn="l">
              <a:lnSpc>
                <a:spcPct val="175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Common Baron, </a:t>
            </a:r>
            <a:r>
              <a:rPr b="0" i="1" lang="en" sz="1500" u="none" cap="none" strike="noStrike">
                <a:solidFill>
                  <a:schemeClr val="dk1"/>
                </a:solidFill>
                <a:latin typeface="Arial"/>
                <a:ea typeface="Arial"/>
                <a:cs typeface="Arial"/>
                <a:sym typeface="Arial"/>
              </a:rPr>
              <a:t>Euthalia aconthea</a:t>
            </a:r>
            <a:endParaRPr b="0" i="1" sz="1500" u="none" cap="none" strike="noStrike">
              <a:solidFill>
                <a:schemeClr val="dk1"/>
              </a:solidFill>
              <a:latin typeface="Arial"/>
              <a:ea typeface="Arial"/>
              <a:cs typeface="Arial"/>
              <a:sym typeface="Arial"/>
            </a:endParaRPr>
          </a:p>
          <a:p>
            <a:pPr indent="-323850" lvl="0" marL="457200" marR="0" rtl="0" algn="l">
              <a:lnSpc>
                <a:spcPct val="175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Tailed Jay, </a:t>
            </a:r>
            <a:r>
              <a:rPr b="0" i="1" lang="en" sz="1500" u="none" cap="none" strike="noStrike">
                <a:solidFill>
                  <a:schemeClr val="dk1"/>
                </a:solidFill>
                <a:latin typeface="Arial"/>
                <a:ea typeface="Arial"/>
                <a:cs typeface="Arial"/>
                <a:sym typeface="Arial"/>
              </a:rPr>
              <a:t>Graphium doson</a:t>
            </a:r>
            <a:endParaRPr b="0" i="1" sz="1500" u="none" cap="none" strike="noStrike">
              <a:solidFill>
                <a:schemeClr val="dk1"/>
              </a:solidFill>
              <a:latin typeface="Arial"/>
              <a:ea typeface="Arial"/>
              <a:cs typeface="Arial"/>
              <a:sym typeface="Arial"/>
            </a:endParaRPr>
          </a:p>
          <a:p>
            <a:pPr indent="-323850" lvl="0" marL="457200" marR="0" rtl="0" algn="l">
              <a:lnSpc>
                <a:spcPct val="175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Common Jay, </a:t>
            </a:r>
            <a:r>
              <a:rPr b="0" i="1" lang="en" sz="1500" u="none" cap="none" strike="noStrike">
                <a:solidFill>
                  <a:schemeClr val="dk1"/>
                </a:solidFill>
                <a:latin typeface="Arial"/>
                <a:ea typeface="Arial"/>
                <a:cs typeface="Arial"/>
                <a:sym typeface="Arial"/>
              </a:rPr>
              <a:t>Graphium agamemnon</a:t>
            </a:r>
            <a:endParaRPr sz="1500">
              <a:solidFill>
                <a:schemeClr val="dk1"/>
              </a:solidFill>
            </a:endParaRPr>
          </a:p>
          <a:p>
            <a:pPr indent="-323850" lvl="0" marL="457200" marR="0" rtl="0" algn="l">
              <a:lnSpc>
                <a:spcPct val="175000"/>
              </a:lnSpc>
              <a:spcBef>
                <a:spcPts val="0"/>
              </a:spcBef>
              <a:spcAft>
                <a:spcPts val="0"/>
              </a:spcAft>
              <a:buClr>
                <a:schemeClr val="dk1"/>
              </a:buClr>
              <a:buSzPts val="1500"/>
              <a:buChar char="❖"/>
            </a:pPr>
            <a:r>
              <a:rPr lang="en" sz="1500">
                <a:solidFill>
                  <a:schemeClr val="dk1"/>
                </a:solidFill>
              </a:rPr>
              <a:t>Dark-Brand Bushbrown, </a:t>
            </a:r>
            <a:r>
              <a:rPr i="1" lang="en" sz="1500">
                <a:solidFill>
                  <a:srgbClr val="202124"/>
                </a:solidFill>
                <a:highlight>
                  <a:srgbClr val="FFFFFF"/>
                </a:highlight>
              </a:rPr>
              <a:t>Mycalesis mineus</a:t>
            </a:r>
            <a:endParaRPr i="1" sz="1500">
              <a:solidFill>
                <a:schemeClr val="dk1"/>
              </a:solidFill>
            </a:endParaRPr>
          </a:p>
          <a:p>
            <a:pPr indent="-323850" lvl="0" marL="457200" marR="0" rtl="0" algn="l">
              <a:lnSpc>
                <a:spcPct val="175000"/>
              </a:lnSpc>
              <a:spcBef>
                <a:spcPts val="0"/>
              </a:spcBef>
              <a:spcAft>
                <a:spcPts val="0"/>
              </a:spcAft>
              <a:buClr>
                <a:schemeClr val="dk1"/>
              </a:buClr>
              <a:buSzPts val="1500"/>
              <a:buChar char="❖"/>
            </a:pPr>
            <a:r>
              <a:rPr lang="en" sz="1500">
                <a:solidFill>
                  <a:schemeClr val="dk1"/>
                </a:solidFill>
              </a:rPr>
              <a:t>Danaid Eggfly, </a:t>
            </a:r>
            <a:r>
              <a:rPr i="1" lang="en" sz="1500">
                <a:solidFill>
                  <a:schemeClr val="dk1"/>
                </a:solidFill>
              </a:rPr>
              <a:t>Hypolimnas misippus</a:t>
            </a:r>
            <a:endParaRPr i="1" sz="1500">
              <a:solidFill>
                <a:schemeClr val="dk1"/>
              </a:solidFill>
            </a:endParaRPr>
          </a:p>
          <a:p>
            <a:pPr indent="-323850" lvl="0" marL="457200" marR="0" rtl="0" algn="l">
              <a:lnSpc>
                <a:spcPct val="175000"/>
              </a:lnSpc>
              <a:spcBef>
                <a:spcPts val="0"/>
              </a:spcBef>
              <a:spcAft>
                <a:spcPts val="0"/>
              </a:spcAft>
              <a:buClr>
                <a:schemeClr val="dk1"/>
              </a:buClr>
              <a:buSzPts val="1500"/>
              <a:buChar char="❖"/>
            </a:pPr>
            <a:r>
              <a:rPr lang="en" sz="1500">
                <a:solidFill>
                  <a:schemeClr val="dk1"/>
                </a:solidFill>
              </a:rPr>
              <a:t>Great Eggfly, </a:t>
            </a:r>
            <a:r>
              <a:rPr i="1" lang="en" sz="1500">
                <a:solidFill>
                  <a:schemeClr val="dk1"/>
                </a:solidFill>
              </a:rPr>
              <a:t>Hypolimnas bolina</a:t>
            </a:r>
            <a:endParaRPr sz="1500">
              <a:solidFill>
                <a:schemeClr val="dk1"/>
              </a:solidFill>
            </a:endParaRPr>
          </a:p>
          <a:p>
            <a:pPr indent="0" lvl="0" marL="457200" rtl="0" algn="l">
              <a:lnSpc>
                <a:spcPct val="175000"/>
              </a:lnSpc>
              <a:spcBef>
                <a:spcPts val="0"/>
              </a:spcBef>
              <a:spcAft>
                <a:spcPts val="0"/>
              </a:spcAft>
              <a:buNone/>
            </a:pPr>
            <a:r>
              <a:t/>
            </a:r>
            <a:endParaRPr i="1" sz="1500">
              <a:solidFill>
                <a:schemeClr val="dk1"/>
              </a:solidFill>
            </a:endParaRPr>
          </a:p>
          <a:p>
            <a:pPr indent="0" lvl="0" marL="0" marR="0" rtl="0" algn="l">
              <a:lnSpc>
                <a:spcPct val="100000"/>
              </a:lnSpc>
              <a:spcBef>
                <a:spcPts val="10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10"/>
          <p:cNvSpPr txBox="1"/>
          <p:nvPr/>
        </p:nvSpPr>
        <p:spPr>
          <a:xfrm>
            <a:off x="4572000" y="1031450"/>
            <a:ext cx="4370400" cy="36318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75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Tailed Palmfly, </a:t>
            </a:r>
            <a:r>
              <a:rPr b="0" i="1" lang="en" sz="1500" u="none" cap="none" strike="noStrike">
                <a:solidFill>
                  <a:schemeClr val="dk1"/>
                </a:solidFill>
                <a:latin typeface="Arial"/>
                <a:ea typeface="Arial"/>
                <a:cs typeface="Arial"/>
                <a:sym typeface="Arial"/>
              </a:rPr>
              <a:t>Elymnias caudata</a:t>
            </a:r>
            <a:endParaRPr b="0" i="0" sz="1500" u="none" cap="none" strike="noStrike">
              <a:solidFill>
                <a:schemeClr val="dk1"/>
              </a:solidFill>
              <a:latin typeface="Arial"/>
              <a:ea typeface="Arial"/>
              <a:cs typeface="Arial"/>
              <a:sym typeface="Arial"/>
            </a:endParaRPr>
          </a:p>
          <a:p>
            <a:pPr indent="-323850" lvl="0" marL="457200" marR="0" rtl="0" algn="l">
              <a:lnSpc>
                <a:spcPct val="175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Three-Spot Grass Yellow, </a:t>
            </a:r>
            <a:r>
              <a:rPr b="0" i="1" lang="en" sz="1500" u="none" cap="none" strike="noStrike">
                <a:solidFill>
                  <a:schemeClr val="dk1"/>
                </a:solidFill>
                <a:latin typeface="Arial"/>
                <a:ea typeface="Arial"/>
                <a:cs typeface="Arial"/>
                <a:sym typeface="Arial"/>
              </a:rPr>
              <a:t>Eurema</a:t>
            </a:r>
            <a:r>
              <a:rPr i="1" lang="en" sz="1500">
                <a:solidFill>
                  <a:schemeClr val="dk1"/>
                </a:solidFill>
              </a:rPr>
              <a:t> </a:t>
            </a:r>
            <a:r>
              <a:rPr b="0" i="1" lang="en" sz="1500" u="none" cap="none" strike="noStrike">
                <a:solidFill>
                  <a:schemeClr val="dk1"/>
                </a:solidFill>
                <a:latin typeface="Arial"/>
                <a:ea typeface="Arial"/>
                <a:cs typeface="Arial"/>
                <a:sym typeface="Arial"/>
              </a:rPr>
              <a:t>blanda</a:t>
            </a:r>
            <a:endParaRPr b="0" i="1" sz="1500" u="none" cap="none" strike="noStrike">
              <a:solidFill>
                <a:schemeClr val="dk1"/>
              </a:solidFill>
              <a:latin typeface="Arial"/>
              <a:ea typeface="Arial"/>
              <a:cs typeface="Arial"/>
              <a:sym typeface="Arial"/>
            </a:endParaRPr>
          </a:p>
          <a:p>
            <a:pPr indent="-323850" lvl="0" marL="457200" marR="0" rtl="0" algn="l">
              <a:lnSpc>
                <a:spcPct val="175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Apefly, </a:t>
            </a:r>
            <a:r>
              <a:rPr b="0" i="1" lang="en" sz="1500" u="none" cap="none" strike="noStrike">
                <a:solidFill>
                  <a:schemeClr val="dk1"/>
                </a:solidFill>
                <a:latin typeface="Arial"/>
                <a:ea typeface="Arial"/>
                <a:cs typeface="Arial"/>
                <a:sym typeface="Arial"/>
              </a:rPr>
              <a:t>Spalgis epius</a:t>
            </a:r>
            <a:endParaRPr b="0" i="1" sz="1500" u="none" cap="none" strike="noStrike">
              <a:solidFill>
                <a:schemeClr val="dk1"/>
              </a:solidFill>
              <a:latin typeface="Arial"/>
              <a:ea typeface="Arial"/>
              <a:cs typeface="Arial"/>
              <a:sym typeface="Arial"/>
            </a:endParaRPr>
          </a:p>
          <a:p>
            <a:pPr indent="-323850" lvl="0" marL="457200" marR="0" rtl="0" algn="l">
              <a:lnSpc>
                <a:spcPct val="175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Common Four</a:t>
            </a:r>
            <a:r>
              <a:rPr lang="en" sz="1500">
                <a:solidFill>
                  <a:schemeClr val="dk1"/>
                </a:solidFill>
              </a:rPr>
              <a:t>r</a:t>
            </a:r>
            <a:r>
              <a:rPr b="0" i="0" lang="en" sz="1500" u="none" cap="none" strike="noStrike">
                <a:solidFill>
                  <a:schemeClr val="dk1"/>
                </a:solidFill>
                <a:latin typeface="Arial"/>
                <a:ea typeface="Arial"/>
                <a:cs typeface="Arial"/>
                <a:sym typeface="Arial"/>
              </a:rPr>
              <a:t>ing, </a:t>
            </a:r>
            <a:r>
              <a:rPr b="0" i="1" lang="en" sz="1500" u="none" cap="none" strike="noStrike">
                <a:solidFill>
                  <a:schemeClr val="dk1"/>
                </a:solidFill>
                <a:latin typeface="Arial"/>
                <a:ea typeface="Arial"/>
                <a:cs typeface="Arial"/>
                <a:sym typeface="Arial"/>
              </a:rPr>
              <a:t>Ypthima huebneri</a:t>
            </a:r>
            <a:endParaRPr b="0" i="1" sz="1500" u="none" cap="none" strike="noStrike">
              <a:solidFill>
                <a:schemeClr val="dk1"/>
              </a:solidFill>
              <a:latin typeface="Arial"/>
              <a:ea typeface="Arial"/>
              <a:cs typeface="Arial"/>
              <a:sym typeface="Arial"/>
            </a:endParaRPr>
          </a:p>
          <a:p>
            <a:pPr indent="-323850" lvl="0" marL="457200" marR="0" rtl="0" algn="l">
              <a:lnSpc>
                <a:spcPct val="175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Common Sailor, </a:t>
            </a:r>
            <a:r>
              <a:rPr b="0" i="1" lang="en" sz="1500" u="none" cap="none" strike="noStrike">
                <a:solidFill>
                  <a:schemeClr val="dk1"/>
                </a:solidFill>
                <a:latin typeface="Arial"/>
                <a:ea typeface="Arial"/>
                <a:cs typeface="Arial"/>
                <a:sym typeface="Arial"/>
              </a:rPr>
              <a:t>Neptis hylas</a:t>
            </a:r>
            <a:endParaRPr b="0" i="1" sz="1500" u="none" cap="none" strike="noStrike">
              <a:solidFill>
                <a:schemeClr val="dk1"/>
              </a:solidFill>
              <a:latin typeface="Arial"/>
              <a:ea typeface="Arial"/>
              <a:cs typeface="Arial"/>
              <a:sym typeface="Arial"/>
            </a:endParaRPr>
          </a:p>
          <a:p>
            <a:pPr indent="-323850" lvl="0" marL="457200" marR="0" rtl="0" algn="l">
              <a:lnSpc>
                <a:spcPct val="175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Common Cerulean, </a:t>
            </a:r>
            <a:r>
              <a:rPr b="0" i="1" lang="en" sz="1500" u="none" cap="none" strike="noStrike">
                <a:solidFill>
                  <a:schemeClr val="dk1"/>
                </a:solidFill>
                <a:latin typeface="Arial"/>
                <a:ea typeface="Arial"/>
                <a:cs typeface="Arial"/>
                <a:sym typeface="Arial"/>
              </a:rPr>
              <a:t>Jamides celeno</a:t>
            </a:r>
            <a:endParaRPr b="0" i="1" sz="1500" u="none" cap="none" strike="noStrike">
              <a:solidFill>
                <a:schemeClr val="dk1"/>
              </a:solidFill>
              <a:latin typeface="Arial"/>
              <a:ea typeface="Arial"/>
              <a:cs typeface="Arial"/>
              <a:sym typeface="Arial"/>
            </a:endParaRPr>
          </a:p>
          <a:p>
            <a:pPr indent="-323850" lvl="0" marL="457200" marR="0" rtl="0" algn="l">
              <a:lnSpc>
                <a:spcPct val="175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Common Castor, </a:t>
            </a:r>
            <a:r>
              <a:rPr b="0" i="1" lang="en" sz="1500" u="none" cap="none" strike="noStrike">
                <a:solidFill>
                  <a:schemeClr val="dk1"/>
                </a:solidFill>
                <a:latin typeface="Arial"/>
                <a:ea typeface="Arial"/>
                <a:cs typeface="Arial"/>
                <a:sym typeface="Arial"/>
              </a:rPr>
              <a:t>Ariadne merione</a:t>
            </a:r>
            <a:endParaRPr sz="1500">
              <a:solidFill>
                <a:schemeClr val="dk1"/>
              </a:solidFill>
            </a:endParaRPr>
          </a:p>
          <a:p>
            <a:pPr indent="-323850" lvl="0" marL="457200" marR="0" rtl="0" algn="l">
              <a:lnSpc>
                <a:spcPct val="175000"/>
              </a:lnSpc>
              <a:spcBef>
                <a:spcPts val="0"/>
              </a:spcBef>
              <a:spcAft>
                <a:spcPts val="0"/>
              </a:spcAft>
              <a:buClr>
                <a:schemeClr val="dk1"/>
              </a:buClr>
              <a:buSzPts val="1500"/>
              <a:buChar char="❖"/>
            </a:pPr>
            <a:r>
              <a:rPr lang="en" sz="1500">
                <a:solidFill>
                  <a:schemeClr val="dk1"/>
                </a:solidFill>
              </a:rPr>
              <a:t>Mottled Emigrant,</a:t>
            </a:r>
            <a:r>
              <a:rPr i="1" lang="en" sz="1500">
                <a:solidFill>
                  <a:schemeClr val="dk1"/>
                </a:solidFill>
              </a:rPr>
              <a:t> Catopsilia pyranthe</a:t>
            </a:r>
            <a:endParaRPr i="1" sz="1500">
              <a:solidFill>
                <a:schemeClr val="dk1"/>
              </a:solidFill>
            </a:endParaRPr>
          </a:p>
          <a:p>
            <a:pPr indent="-323850" lvl="0" marL="457200" rtl="0" algn="l">
              <a:lnSpc>
                <a:spcPct val="175000"/>
              </a:lnSpc>
              <a:spcBef>
                <a:spcPts val="0"/>
              </a:spcBef>
              <a:spcAft>
                <a:spcPts val="0"/>
              </a:spcAft>
              <a:buClr>
                <a:schemeClr val="dk1"/>
              </a:buClr>
              <a:buSzPts val="1500"/>
              <a:buChar char="❖"/>
            </a:pPr>
            <a:r>
              <a:rPr lang="en" sz="1500">
                <a:solidFill>
                  <a:schemeClr val="dk1"/>
                </a:solidFill>
              </a:rPr>
              <a:t>Grass Demon, </a:t>
            </a:r>
            <a:r>
              <a:rPr i="1" lang="en" sz="1500">
                <a:solidFill>
                  <a:schemeClr val="dk1"/>
                </a:solidFill>
              </a:rPr>
              <a:t>Udaspes folus</a:t>
            </a:r>
            <a:endParaRPr i="1" sz="1500">
              <a:solidFill>
                <a:schemeClr val="dk1"/>
              </a:solidFill>
            </a:endParaRPr>
          </a:p>
          <a:p>
            <a:pPr indent="0" lvl="0" marL="0" marR="0" rtl="0" algn="l">
              <a:lnSpc>
                <a:spcPct val="100000"/>
              </a:lnSpc>
              <a:spcBef>
                <a:spcPts val="10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